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7" r:id="rId2"/>
    <p:sldId id="409" r:id="rId3"/>
    <p:sldId id="401" r:id="rId4"/>
    <p:sldId id="396" r:id="rId5"/>
    <p:sldId id="327" r:id="rId6"/>
    <p:sldId id="403" r:id="rId7"/>
    <p:sldId id="388" r:id="rId8"/>
    <p:sldId id="38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66" autoAdjust="0"/>
    <p:restoredTop sz="94660"/>
  </p:normalViewPr>
  <p:slideViewPr>
    <p:cSldViewPr snapToGrid="0">
      <p:cViewPr varScale="1">
        <p:scale>
          <a:sx n="82" d="100"/>
          <a:sy n="82" d="100"/>
        </p:scale>
        <p:origin x="48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25FE1-22A1-4D47-8C32-2916DCA3B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D462C6-ACF3-4DF2-B412-FB0EE6B67F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21D8E-2697-4EDA-91BA-3EE0BBF9C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8C8F-B8A4-46FD-B221-3096AA66ABD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25921-FC8D-4F8D-A504-148F7061B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BE43A-EC25-40CF-9662-D10108EA0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FEC0-8715-4127-87B9-CE11754BA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3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3A833-D3FC-4B09-89EA-BF1DC5CBD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12588A-D742-49ED-9AB9-C85D6C951C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D3280-57B5-49BC-B5D2-4F725A75B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8C8F-B8A4-46FD-B221-3096AA66ABD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B5DCF-ADCE-4CC6-B7F7-11E7E31F5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CBD06-D16B-4BF2-A52A-ABE6D24E3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FEC0-8715-4127-87B9-CE11754BA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69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4D4242-4A7A-4E75-AF2B-802CC02FC4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BA3DD-DF7F-4DA9-85D1-4801226DDF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F24F3-CFF1-4418-9A2E-4300B4317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8C8F-B8A4-46FD-B221-3096AA66ABD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D0FB5-2602-4086-AED5-9D3D5996F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FA8F2-2E01-478D-88AD-22C670291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FEC0-8715-4127-87B9-CE11754BA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19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92AA0-912B-4CEC-8485-F2AC0F0DF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4C374-352D-4194-AD5B-0007688F8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C92CF-013F-4C05-A2D9-D214145AA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8C8F-B8A4-46FD-B221-3096AA66ABD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6DCC9-FF5E-483F-9E2F-3EA50011D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4AAD3-6FE4-43D0-884C-BE9913748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FEC0-8715-4127-87B9-CE11754BA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86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69E8F-4C20-4AB2-AF05-0F3459F45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714B2F-6698-4BCD-B692-6EC339AEA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81408-ED7D-4366-98CD-D26B84C3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8C8F-B8A4-46FD-B221-3096AA66ABD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2A442-579E-4181-9540-C7F39CF0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CA3CD-33F4-4777-9AAE-0A70183B4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FEC0-8715-4127-87B9-CE11754BA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14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D9996-A6F0-4EC3-BB97-AC1563A51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19E60-8EB8-40BF-BB52-4AC580B9F6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497A3E-DAFF-485D-B547-D68C60813F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D6313A-8824-466C-9D44-0426397AF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8C8F-B8A4-46FD-B221-3096AA66ABD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173E3E-235B-438E-AC54-58E45BDDC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AE0C5E-41F3-4B31-8E90-041F7A60C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FEC0-8715-4127-87B9-CE11754BA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2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C9C2F-E6AE-4174-A2B9-32C8EB94B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65D4C-5F87-498C-8195-A082622B1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F14428-E9FA-4E43-9ACD-F64D7430F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34936A-BD84-44F7-9250-A21ABD9812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1F2B44-D8C7-49C6-A902-A5BAFDCF46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3B51D9-98F6-4A33-B04B-8441D204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8C8F-B8A4-46FD-B221-3096AA66ABD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FFB05C-38F4-4777-BB53-D5EA55854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F9FDC8-003E-4B1D-8126-3BF26B2AD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FEC0-8715-4127-87B9-CE11754BA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92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916E1-78CE-425F-8F10-3BF3D69D9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6E7D32-4484-49E9-9373-EECAEF89B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8C8F-B8A4-46FD-B221-3096AA66ABD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FA5D5D-B425-4219-9F3F-F9489D1F1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742D68-841C-4F44-B8A1-81669C3E7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FEC0-8715-4127-87B9-CE11754BA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27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5791CD-8087-4F60-B087-9204A6CDC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8C8F-B8A4-46FD-B221-3096AA66ABD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A44A31-1EA9-4A03-9083-F04EC9072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244482-79D5-4916-9424-48DAED6C8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FEC0-8715-4127-87B9-CE11754BA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08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71C1E-F6CA-40F9-88A2-83FB34D44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B519B-F4EA-4CC0-8C1B-95B2AB28F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F8D5BC-2CF4-422F-A3A4-9334AC81D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9856D6-AF45-422A-8229-8FF26BC01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8C8F-B8A4-46FD-B221-3096AA66ABD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EF03D6-BE5D-47D7-B817-A1EBB6A44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1D4D61-6651-4699-ACF2-187FDD0F9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FEC0-8715-4127-87B9-CE11754BA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367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31C15-F286-4E0B-BF4C-C7A4317DA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35EE74-C903-4099-BD64-1DF473FA37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199430-5CDE-4F2C-AEFC-4743F77EFF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10E67E-A731-4758-8138-FE49DF80D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8C8F-B8A4-46FD-B221-3096AA66ABD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67BB5E-F75C-495C-88B2-55080D5AC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1E304F-BFB9-48A9-BA51-1AF9BC4DC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FEC0-8715-4127-87B9-CE11754BA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38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600AD3-589A-4A2B-B4B0-1818A0A43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27184F-2F4E-4057-893E-5AB441DDF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77CC8-E342-493F-83B7-868737B6B7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E8C8F-B8A4-46FD-B221-3096AA66ABD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8BD04-86E8-4509-8C2C-3C2C011E0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CC18C8-9641-452E-8C8F-22463A5C54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2FEC0-8715-4127-87B9-CE11754BA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21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255BD4-18CB-5144-8563-D95F8253C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212464"/>
          </a:xfrm>
        </p:spPr>
        <p:txBody>
          <a:bodyPr>
            <a:normAutofit/>
          </a:bodyPr>
          <a:lstStyle/>
          <a:p>
            <a:r>
              <a:rPr lang="en-US" sz="8000" b="1" dirty="0"/>
              <a:t>Magic of Fire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737946-7240-414D-9F2E-6B3F41D5F9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1100" dirty="0"/>
          </a:p>
          <a:p>
            <a:r>
              <a:rPr lang="en-US" sz="4000" dirty="0"/>
              <a:t>Wes Taylor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86DF64-7C51-4E47-AB99-51F4A8045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5557837"/>
            <a:ext cx="6400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321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FF4D3-2C24-BE19-1F38-D7A1D8DC5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seconds count</a:t>
            </a:r>
          </a:p>
        </p:txBody>
      </p:sp>
      <p:pic>
        <p:nvPicPr>
          <p:cNvPr id="4" name="1 Why Seconds Count">
            <a:hlinkClick r:id="" action="ppaction://media"/>
            <a:extLst>
              <a:ext uri="{FF2B5EF4-FFF2-40B4-BE49-F238E27FC236}">
                <a16:creationId xmlns:a16="http://schemas.microsoft.com/office/drawing/2014/main" id="{94A292F5-ECBA-D72F-BEF9-52749C578E0B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162" end="323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32100" y="1816295"/>
            <a:ext cx="6527800" cy="4351338"/>
          </a:xfrm>
        </p:spPr>
      </p:pic>
    </p:spTree>
    <p:extLst>
      <p:ext uri="{BB962C8B-B14F-4D97-AF65-F5344CB8AC3E}">
        <p14:creationId xmlns:p14="http://schemas.microsoft.com/office/powerpoint/2010/main" val="198402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954ED-7CEF-4C24-A63E-F12FD0EDE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Christmas Tree</a:t>
            </a:r>
          </a:p>
        </p:txBody>
      </p:sp>
      <p:pic>
        <p:nvPicPr>
          <p:cNvPr id="4" name="2 ChristmasTreeFire">
            <a:hlinkClick r:id="" action="ppaction://media"/>
            <a:extLst>
              <a:ext uri="{FF2B5EF4-FFF2-40B4-BE49-F238E27FC236}">
                <a16:creationId xmlns:a16="http://schemas.microsoft.com/office/drawing/2014/main" id="{AD095DE0-2B98-4DB8-8BCD-6A6618F59902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40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0038" y="1825625"/>
            <a:ext cx="6511925" cy="4351338"/>
          </a:xfrm>
        </p:spPr>
      </p:pic>
    </p:spTree>
    <p:extLst>
      <p:ext uri="{BB962C8B-B14F-4D97-AF65-F5344CB8AC3E}">
        <p14:creationId xmlns:p14="http://schemas.microsoft.com/office/powerpoint/2010/main" val="338687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5964B-FD87-4368-8BD2-48F05CBAE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C5B798-41A2-4683-96E1-38C6A03B73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760" y="365125"/>
            <a:ext cx="6045199" cy="6127750"/>
          </a:xfrm>
        </p:spPr>
      </p:pic>
    </p:spTree>
    <p:extLst>
      <p:ext uri="{BB962C8B-B14F-4D97-AF65-F5344CB8AC3E}">
        <p14:creationId xmlns:p14="http://schemas.microsoft.com/office/powerpoint/2010/main" val="336323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2" descr="RAGING">
            <a:extLst>
              <a:ext uri="{FF2B5EF4-FFF2-40B4-BE49-F238E27FC236}">
                <a16:creationId xmlns:a16="http://schemas.microsoft.com/office/drawing/2014/main" id="{7B06CA9D-1A78-4807-9934-5F0712D29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6" name="Rectangle 2">
            <a:extLst>
              <a:ext uri="{FF2B5EF4-FFF2-40B4-BE49-F238E27FC236}">
                <a16:creationId xmlns:a16="http://schemas.microsoft.com/office/drawing/2014/main" id="{C6A3F037-E5ED-4B05-A304-AF0A1948FD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381000"/>
            <a:ext cx="76200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Ultra Bold" pitchFamily="34" charset="0"/>
              </a:rPr>
              <a:t>The Fire Triangle</a:t>
            </a:r>
          </a:p>
        </p:txBody>
      </p:sp>
      <p:sp>
        <p:nvSpPr>
          <p:cNvPr id="118787" name="AutoShape 3">
            <a:extLst>
              <a:ext uri="{FF2B5EF4-FFF2-40B4-BE49-F238E27FC236}">
                <a16:creationId xmlns:a16="http://schemas.microsoft.com/office/drawing/2014/main" id="{A9040D33-15BF-491E-A348-969C5D8A8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343400"/>
            <a:ext cx="2590800" cy="18288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18788" name="WordArt 4">
            <a:extLst>
              <a:ext uri="{FF2B5EF4-FFF2-40B4-BE49-F238E27FC236}">
                <a16:creationId xmlns:a16="http://schemas.microsoft.com/office/drawing/2014/main" id="{0969620B-5A75-4AD6-95D6-FB684285A68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8670033">
            <a:off x="4338638" y="5033963"/>
            <a:ext cx="1219200" cy="2952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828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 panose="020B0806030902050204" pitchFamily="34" charset="0"/>
              </a:rPr>
              <a:t>oxygen</a:t>
            </a:r>
          </a:p>
        </p:txBody>
      </p:sp>
      <p:sp>
        <p:nvSpPr>
          <p:cNvPr id="118789" name="WordArt 5">
            <a:extLst>
              <a:ext uri="{FF2B5EF4-FFF2-40B4-BE49-F238E27FC236}">
                <a16:creationId xmlns:a16="http://schemas.microsoft.com/office/drawing/2014/main" id="{6C0F04C8-97D2-45A5-93B1-330A613E22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327590">
            <a:off x="5486400" y="6248401"/>
            <a:ext cx="990600" cy="2952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 panose="020B0806030902050204" pitchFamily="34" charset="0"/>
              </a:rPr>
              <a:t>heat</a:t>
            </a:r>
          </a:p>
        </p:txBody>
      </p:sp>
      <p:sp>
        <p:nvSpPr>
          <p:cNvPr id="118790" name="WordArt 6">
            <a:extLst>
              <a:ext uri="{FF2B5EF4-FFF2-40B4-BE49-F238E27FC236}">
                <a16:creationId xmlns:a16="http://schemas.microsoft.com/office/drawing/2014/main" id="{0216A02E-D079-43F2-9038-DC7684D787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3721020">
            <a:off x="6210300" y="4991100"/>
            <a:ext cx="1066800" cy="381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162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 panose="020B0806030902050204" pitchFamily="34" charset="0"/>
              </a:rPr>
              <a:t>fuel</a:t>
            </a:r>
          </a:p>
        </p:txBody>
      </p:sp>
      <p:sp>
        <p:nvSpPr>
          <p:cNvPr id="118791" name="Text Box 7">
            <a:extLst>
              <a:ext uri="{FF2B5EF4-FFF2-40B4-BE49-F238E27FC236}">
                <a16:creationId xmlns:a16="http://schemas.microsoft.com/office/drawing/2014/main" id="{9873470D-244C-4BBB-AF50-5806B2090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657600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ekton" pitchFamily="34" charset="0"/>
              </a:rPr>
              <a:t>Now represents the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ekton" pitchFamily="34" charset="0"/>
              </a:rPr>
              <a:t>“smoldering”</a:t>
            </a:r>
            <a:r>
              <a:rPr lang="en-US" sz="2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ekton" pitchFamily="34" charset="0"/>
              </a:rPr>
              <a:t> mode of combustion.</a:t>
            </a:r>
          </a:p>
        </p:txBody>
      </p:sp>
      <p:sp>
        <p:nvSpPr>
          <p:cNvPr id="118793" name="Text Box 9">
            <a:extLst>
              <a:ext uri="{FF2B5EF4-FFF2-40B4-BE49-F238E27FC236}">
                <a16:creationId xmlns:a16="http://schemas.microsoft.com/office/drawing/2014/main" id="{883F3C06-86A4-437F-9A52-C7F034EF7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905000"/>
            <a:ext cx="80772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ekton" pitchFamily="34" charset="0"/>
              </a:rPr>
              <a:t>Three things are needed for conditions to be right for a fire to get started.</a:t>
            </a:r>
          </a:p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kton" pitchFamily="34" charset="0"/>
            </a:endParaRPr>
          </a:p>
        </p:txBody>
      </p:sp>
      <p:sp>
        <p:nvSpPr>
          <p:cNvPr id="118794" name="AutoShape 10">
            <a:extLst>
              <a:ext uri="{FF2B5EF4-FFF2-40B4-BE49-F238E27FC236}">
                <a16:creationId xmlns:a16="http://schemas.microsoft.com/office/drawing/2014/main" id="{30C05941-5A1D-4E0E-9122-D18538F48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810000"/>
            <a:ext cx="990600" cy="685800"/>
          </a:xfrm>
          <a:prstGeom prst="cloudCallout">
            <a:avLst>
              <a:gd name="adj1" fmla="val -43750"/>
              <a:gd name="adj2" fmla="val 7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Tx/>
              <a:buChar char="•"/>
            </a:pPr>
            <a:endParaRPr lang="en-US" altLang="en-US" sz="3200">
              <a:latin typeface="Times New Roman" panose="02020603050405020304" pitchFamily="18" charset="0"/>
            </a:endParaRPr>
          </a:p>
        </p:txBody>
      </p:sp>
      <p:sp>
        <p:nvSpPr>
          <p:cNvPr id="118795" name="AutoShape 11">
            <a:extLst>
              <a:ext uri="{FF2B5EF4-FFF2-40B4-BE49-F238E27FC236}">
                <a16:creationId xmlns:a16="http://schemas.microsoft.com/office/drawing/2014/main" id="{19CD9775-5C52-4730-B94E-0E32E83BE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5075" y="5181600"/>
            <a:ext cx="1568450" cy="838200"/>
          </a:xfrm>
          <a:prstGeom prst="cloudCallout">
            <a:avLst>
              <a:gd name="adj1" fmla="val -40417"/>
              <a:gd name="adj2" fmla="val 51894"/>
            </a:avLst>
          </a:prstGeom>
          <a:solidFill>
            <a:srgbClr val="808080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Tx/>
              <a:buChar char="•"/>
            </a:pPr>
            <a:endParaRPr lang="en-US" altLang="en-US" sz="3200">
              <a:latin typeface="Times New Roman" panose="02020603050405020304" pitchFamily="18" charset="0"/>
            </a:endParaRPr>
          </a:p>
        </p:txBody>
      </p:sp>
      <p:pic>
        <p:nvPicPr>
          <p:cNvPr id="20492" name="Picture 13" descr="The fire tetrahedron: What is fire made of?">
            <a:extLst>
              <a:ext uri="{FF2B5EF4-FFF2-40B4-BE49-F238E27FC236}">
                <a16:creationId xmlns:a16="http://schemas.microsoft.com/office/drawing/2014/main" id="{5EB57081-65BD-44C1-8075-CA2F7B032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8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8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8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8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18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6" grpId="0" autoUpdateAnimBg="0"/>
      <p:bldP spid="118787" grpId="0" animBg="1" autoUpdateAnimBg="0"/>
      <p:bldP spid="118791" grpId="0" autoUpdateAnimBg="0"/>
      <p:bldP spid="118793" grpId="0" autoUpdateAnimBg="0"/>
      <p:bldP spid="118794" grpId="0" autoUpdateAnimBg="0"/>
      <p:bldP spid="118795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41384-CECF-4098-90FB-B212FEA95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62D35716-4085-407E-862A-C5AE06DF6E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711200"/>
            <a:ext cx="7945120" cy="5781675"/>
          </a:xfrm>
        </p:spPr>
      </p:pic>
    </p:spTree>
    <p:extLst>
      <p:ext uri="{BB962C8B-B14F-4D97-AF65-F5344CB8AC3E}">
        <p14:creationId xmlns:p14="http://schemas.microsoft.com/office/powerpoint/2010/main" val="3811372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F1739A-B5AB-4FB2-A71F-74DD8B119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1305C5F8-0934-44D9-8AA1-8201274A207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06688" y="750889"/>
            <a:ext cx="7772400" cy="6497637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endParaRPr lang="en-US" altLang="en-US" sz="2000" dirty="0"/>
          </a:p>
        </p:txBody>
      </p:sp>
      <p:sp>
        <p:nvSpPr>
          <p:cNvPr id="21508" name="Slide Number Placeholder 5">
            <a:extLst>
              <a:ext uri="{FF2B5EF4-FFF2-40B4-BE49-F238E27FC236}">
                <a16:creationId xmlns:a16="http://schemas.microsoft.com/office/drawing/2014/main" id="{578E2505-0864-4650-B467-AFCBF621B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B690E9-E38E-468A-8DB3-B876DD192E0D}" type="slidenum">
              <a:rPr lang="en-US" altLang="en-US" sz="1400">
                <a:latin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 sz="1400">
              <a:latin typeface="Tahoma" panose="020B0604030504040204" pitchFamily="34" charset="0"/>
            </a:endParaRPr>
          </a:p>
        </p:txBody>
      </p:sp>
      <p:pic>
        <p:nvPicPr>
          <p:cNvPr id="21510" name="Picture 8" descr="ABCs of Fire Extinguishers | Fire Prevention Services | The University of  Texas at Austin">
            <a:extLst>
              <a:ext uri="{FF2B5EF4-FFF2-40B4-BE49-F238E27FC236}">
                <a16:creationId xmlns:a16="http://schemas.microsoft.com/office/drawing/2014/main" id="{92FADB87-3EAF-4316-8ED8-C5FC850CE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6" y="136525"/>
            <a:ext cx="8875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721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C65D3-005D-429B-B2F0-9120BBD24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IECC – </a:t>
            </a:r>
            <a:r>
              <a:rPr lang="en-US" b="1"/>
              <a:t>Booth #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33EA02-22FD-4FEC-9AB5-9D2E98D8BD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9226207" cy="4754880"/>
          </a:xfr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866284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</TotalTime>
  <Words>47</Words>
  <Application>Microsoft Office PowerPoint</Application>
  <PresentationFormat>Widescreen</PresentationFormat>
  <Paragraphs>13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Calibri Light</vt:lpstr>
      <vt:lpstr>Gill Sans Ultra Bold</vt:lpstr>
      <vt:lpstr>Impact</vt:lpstr>
      <vt:lpstr>Tahoma</vt:lpstr>
      <vt:lpstr>Tekton</vt:lpstr>
      <vt:lpstr>Times New Roman</vt:lpstr>
      <vt:lpstr>Office Theme</vt:lpstr>
      <vt:lpstr>Magic of Fire</vt:lpstr>
      <vt:lpstr>Why seconds count</vt:lpstr>
      <vt:lpstr>Christmas Tree</vt:lpstr>
      <vt:lpstr>PowerPoint Presentation</vt:lpstr>
      <vt:lpstr>The Fire Triangle</vt:lpstr>
      <vt:lpstr>PowerPoint Presentation</vt:lpstr>
      <vt:lpstr>PowerPoint Presentation</vt:lpstr>
      <vt:lpstr>IECC – Booth #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Emergency Evacuation Plan, Fire Warning, Fire Fighting</dc:title>
  <dc:creator>Workforce Ed Laptop</dc:creator>
  <cp:lastModifiedBy>Taylor, Wes</cp:lastModifiedBy>
  <cp:revision>32</cp:revision>
  <dcterms:created xsi:type="dcterms:W3CDTF">2021-03-13T00:16:01Z</dcterms:created>
  <dcterms:modified xsi:type="dcterms:W3CDTF">2023-12-05T12:53:52Z</dcterms:modified>
</cp:coreProperties>
</file>