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7" r:id="rId6"/>
    <p:sldId id="266" r:id="rId7"/>
    <p:sldId id="258" r:id="rId8"/>
    <p:sldId id="259" r:id="rId9"/>
    <p:sldId id="260" r:id="rId10"/>
    <p:sldId id="262" r:id="rId11"/>
    <p:sldId id="261" r:id="rId12"/>
    <p:sldId id="267" r:id="rId13"/>
    <p:sldId id="269" r:id="rId14"/>
    <p:sldId id="270" r:id="rId15"/>
    <p:sldId id="263" r:id="rId16"/>
    <p:sldId id="264" r:id="rId17"/>
    <p:sldId id="265"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ke, Austin L." userId="a2a73cb1-1b44-4869-86d7-6f762ce0e75b" providerId="ADAL" clId="{56AC8BF1-BEB8-4495-8CF2-EFC269E0A0CA}"/>
    <pc:docChg chg="custSel addSld modSld sldOrd">
      <pc:chgData name="Subke, Austin L." userId="a2a73cb1-1b44-4869-86d7-6f762ce0e75b" providerId="ADAL" clId="{56AC8BF1-BEB8-4495-8CF2-EFC269E0A0CA}" dt="2023-01-16T16:01:43.675" v="652"/>
      <pc:docMkLst>
        <pc:docMk/>
      </pc:docMkLst>
      <pc:sldChg chg="addSp delSp modSp mod modTransition">
        <pc:chgData name="Subke, Austin L." userId="a2a73cb1-1b44-4869-86d7-6f762ce0e75b" providerId="ADAL" clId="{56AC8BF1-BEB8-4495-8CF2-EFC269E0A0CA}" dt="2023-01-13T15:58:57.421" v="629" actId="20577"/>
        <pc:sldMkLst>
          <pc:docMk/>
          <pc:sldMk cId="1743898450" sldId="256"/>
        </pc:sldMkLst>
        <pc:spChg chg="del mod">
          <ac:chgData name="Subke, Austin L." userId="a2a73cb1-1b44-4869-86d7-6f762ce0e75b" providerId="ADAL" clId="{56AC8BF1-BEB8-4495-8CF2-EFC269E0A0CA}" dt="2023-01-13T15:58:25.165" v="623" actId="478"/>
          <ac:spMkLst>
            <pc:docMk/>
            <pc:sldMk cId="1743898450" sldId="256"/>
            <ac:spMk id="2" creationId="{C104B49C-D95B-6D62-2EE5-DEAA654CD212}"/>
          </ac:spMkLst>
        </pc:spChg>
        <pc:spChg chg="mod">
          <ac:chgData name="Subke, Austin L." userId="a2a73cb1-1b44-4869-86d7-6f762ce0e75b" providerId="ADAL" clId="{56AC8BF1-BEB8-4495-8CF2-EFC269E0A0CA}" dt="2023-01-13T15:58:57.421" v="629" actId="20577"/>
          <ac:spMkLst>
            <pc:docMk/>
            <pc:sldMk cId="1743898450" sldId="256"/>
            <ac:spMk id="3" creationId="{26174225-C620-CBDC-245D-043B18368F41}"/>
          </ac:spMkLst>
        </pc:spChg>
        <pc:picChg chg="add mod">
          <ac:chgData name="Subke, Austin L." userId="a2a73cb1-1b44-4869-86d7-6f762ce0e75b" providerId="ADAL" clId="{56AC8BF1-BEB8-4495-8CF2-EFC269E0A0CA}" dt="2023-01-13T15:58:37.375" v="627" actId="1076"/>
          <ac:picMkLst>
            <pc:docMk/>
            <pc:sldMk cId="1743898450" sldId="256"/>
            <ac:picMk id="4" creationId="{9CEFBC51-0030-1AAB-3ED7-571DE3C73D4C}"/>
          </ac:picMkLst>
        </pc:picChg>
      </pc:sldChg>
      <pc:sldChg chg="modSp mod modTransition">
        <pc:chgData name="Subke, Austin L." userId="a2a73cb1-1b44-4869-86d7-6f762ce0e75b" providerId="ADAL" clId="{56AC8BF1-BEB8-4495-8CF2-EFC269E0A0CA}" dt="2023-01-13T15:48:58.927" v="609"/>
        <pc:sldMkLst>
          <pc:docMk/>
          <pc:sldMk cId="1372902590" sldId="257"/>
        </pc:sldMkLst>
        <pc:spChg chg="mod">
          <ac:chgData name="Subke, Austin L." userId="a2a73cb1-1b44-4869-86d7-6f762ce0e75b" providerId="ADAL" clId="{56AC8BF1-BEB8-4495-8CF2-EFC269E0A0CA}" dt="2023-01-13T14:38:45.088" v="589"/>
          <ac:spMkLst>
            <pc:docMk/>
            <pc:sldMk cId="1372902590" sldId="257"/>
            <ac:spMk id="2" creationId="{DA6C50F7-3FBF-A6C4-8512-15CAE14A5BA9}"/>
          </ac:spMkLst>
        </pc:spChg>
        <pc:spChg chg="mod">
          <ac:chgData name="Subke, Austin L." userId="a2a73cb1-1b44-4869-86d7-6f762ce0e75b" providerId="ADAL" clId="{56AC8BF1-BEB8-4495-8CF2-EFC269E0A0CA}" dt="2023-01-13T14:38:45.088" v="589"/>
          <ac:spMkLst>
            <pc:docMk/>
            <pc:sldMk cId="1372902590" sldId="257"/>
            <ac:spMk id="3" creationId="{C4E45057-27A3-A03D-BFE7-D83D929B0BCB}"/>
          </ac:spMkLst>
        </pc:spChg>
      </pc:sldChg>
      <pc:sldChg chg="addSp delSp modSp mod modTransition">
        <pc:chgData name="Subke, Austin L." userId="a2a73cb1-1b44-4869-86d7-6f762ce0e75b" providerId="ADAL" clId="{56AC8BF1-BEB8-4495-8CF2-EFC269E0A0CA}" dt="2023-01-13T15:49:16.548" v="610"/>
        <pc:sldMkLst>
          <pc:docMk/>
          <pc:sldMk cId="11045748" sldId="258"/>
        </pc:sldMkLst>
        <pc:spChg chg="mod">
          <ac:chgData name="Subke, Austin L." userId="a2a73cb1-1b44-4869-86d7-6f762ce0e75b" providerId="ADAL" clId="{56AC8BF1-BEB8-4495-8CF2-EFC269E0A0CA}" dt="2023-01-13T14:38:45.088" v="589"/>
          <ac:spMkLst>
            <pc:docMk/>
            <pc:sldMk cId="11045748" sldId="258"/>
            <ac:spMk id="2" creationId="{840976A2-4CB8-47B8-FFE2-9E47BFC399E2}"/>
          </ac:spMkLst>
        </pc:spChg>
        <pc:picChg chg="add mod">
          <ac:chgData name="Subke, Austin L." userId="a2a73cb1-1b44-4869-86d7-6f762ce0e75b" providerId="ADAL" clId="{56AC8BF1-BEB8-4495-8CF2-EFC269E0A0CA}" dt="2023-01-13T14:38:21.491" v="585" actId="1076"/>
          <ac:picMkLst>
            <pc:docMk/>
            <pc:sldMk cId="11045748" sldId="258"/>
            <ac:picMk id="3" creationId="{12614A14-9578-45AF-58F9-9346A4A90F8F}"/>
          </ac:picMkLst>
        </pc:picChg>
        <pc:picChg chg="mod">
          <ac:chgData name="Subke, Austin L." userId="a2a73cb1-1b44-4869-86d7-6f762ce0e75b" providerId="ADAL" clId="{56AC8BF1-BEB8-4495-8CF2-EFC269E0A0CA}" dt="2023-01-13T14:38:58.476" v="590" actId="1076"/>
          <ac:picMkLst>
            <pc:docMk/>
            <pc:sldMk cId="11045748" sldId="258"/>
            <ac:picMk id="4" creationId="{29968C73-CDA3-070E-7D8A-A547A07660C1}"/>
          </ac:picMkLst>
        </pc:picChg>
        <pc:cxnChg chg="del">
          <ac:chgData name="Subke, Austin L." userId="a2a73cb1-1b44-4869-86d7-6f762ce0e75b" providerId="ADAL" clId="{56AC8BF1-BEB8-4495-8CF2-EFC269E0A0CA}" dt="2023-01-13T14:37:59.719" v="581" actId="478"/>
          <ac:cxnSpMkLst>
            <pc:docMk/>
            <pc:sldMk cId="11045748" sldId="258"/>
            <ac:cxnSpMk id="11" creationId="{A48B1E22-C75E-95FD-37A5-618C9A22BEE2}"/>
          </ac:cxnSpMkLst>
        </pc:cxnChg>
      </pc:sldChg>
      <pc:sldChg chg="modSp mod modTransition">
        <pc:chgData name="Subke, Austin L." userId="a2a73cb1-1b44-4869-86d7-6f762ce0e75b" providerId="ADAL" clId="{56AC8BF1-BEB8-4495-8CF2-EFC269E0A0CA}" dt="2023-01-16T15:59:41.508" v="635" actId="20577"/>
        <pc:sldMkLst>
          <pc:docMk/>
          <pc:sldMk cId="539147731" sldId="259"/>
        </pc:sldMkLst>
        <pc:spChg chg="mod">
          <ac:chgData name="Subke, Austin L." userId="a2a73cb1-1b44-4869-86d7-6f762ce0e75b" providerId="ADAL" clId="{56AC8BF1-BEB8-4495-8CF2-EFC269E0A0CA}" dt="2023-01-13T14:38:45.088" v="589"/>
          <ac:spMkLst>
            <pc:docMk/>
            <pc:sldMk cId="539147731" sldId="259"/>
            <ac:spMk id="2" creationId="{EAD8C986-968C-2CF5-9991-8A3C0A43B06B}"/>
          </ac:spMkLst>
        </pc:spChg>
        <pc:spChg chg="mod">
          <ac:chgData name="Subke, Austin L." userId="a2a73cb1-1b44-4869-86d7-6f762ce0e75b" providerId="ADAL" clId="{56AC8BF1-BEB8-4495-8CF2-EFC269E0A0CA}" dt="2023-01-16T15:59:41.508" v="635" actId="20577"/>
          <ac:spMkLst>
            <pc:docMk/>
            <pc:sldMk cId="539147731" sldId="259"/>
            <ac:spMk id="8" creationId="{F6853CA5-E1B0-F0EF-54F0-97D469138F1B}"/>
          </ac:spMkLst>
        </pc:spChg>
        <pc:picChg chg="mod">
          <ac:chgData name="Subke, Austin L." userId="a2a73cb1-1b44-4869-86d7-6f762ce0e75b" providerId="ADAL" clId="{56AC8BF1-BEB8-4495-8CF2-EFC269E0A0CA}" dt="2023-01-13T14:39:02.460" v="591" actId="1076"/>
          <ac:picMkLst>
            <pc:docMk/>
            <pc:sldMk cId="539147731" sldId="259"/>
            <ac:picMk id="4" creationId="{EA387226-83D9-9FF9-22EC-C1A2BF676F66}"/>
          </ac:picMkLst>
        </pc:picChg>
        <pc:picChg chg="mod">
          <ac:chgData name="Subke, Austin L." userId="a2a73cb1-1b44-4869-86d7-6f762ce0e75b" providerId="ADAL" clId="{56AC8BF1-BEB8-4495-8CF2-EFC269E0A0CA}" dt="2023-01-13T14:39:06.711" v="594" actId="1076"/>
          <ac:picMkLst>
            <pc:docMk/>
            <pc:sldMk cId="539147731" sldId="259"/>
            <ac:picMk id="5" creationId="{3A417742-67D8-17D8-4BE2-C1B039B7A7B9}"/>
          </ac:picMkLst>
        </pc:picChg>
        <pc:picChg chg="mod">
          <ac:chgData name="Subke, Austin L." userId="a2a73cb1-1b44-4869-86d7-6f762ce0e75b" providerId="ADAL" clId="{56AC8BF1-BEB8-4495-8CF2-EFC269E0A0CA}" dt="2023-01-13T14:39:09.121" v="595" actId="1076"/>
          <ac:picMkLst>
            <pc:docMk/>
            <pc:sldMk cId="539147731" sldId="259"/>
            <ac:picMk id="6" creationId="{899B6FC8-0F19-34DF-ABC3-6D895E18123B}"/>
          </ac:picMkLst>
        </pc:picChg>
        <pc:picChg chg="mod">
          <ac:chgData name="Subke, Austin L." userId="a2a73cb1-1b44-4869-86d7-6f762ce0e75b" providerId="ADAL" clId="{56AC8BF1-BEB8-4495-8CF2-EFC269E0A0CA}" dt="2023-01-13T14:39:10.704" v="596" actId="1076"/>
          <ac:picMkLst>
            <pc:docMk/>
            <pc:sldMk cId="539147731" sldId="259"/>
            <ac:picMk id="7" creationId="{744C193E-0973-2A0D-A26B-E4C7F53597EE}"/>
          </ac:picMkLst>
        </pc:picChg>
      </pc:sldChg>
      <pc:sldChg chg="modSp mod modTransition">
        <pc:chgData name="Subke, Austin L." userId="a2a73cb1-1b44-4869-86d7-6f762ce0e75b" providerId="ADAL" clId="{56AC8BF1-BEB8-4495-8CF2-EFC269E0A0CA}" dt="2023-01-13T15:49:21.460" v="612"/>
        <pc:sldMkLst>
          <pc:docMk/>
          <pc:sldMk cId="3782123641" sldId="260"/>
        </pc:sldMkLst>
        <pc:spChg chg="mod">
          <ac:chgData name="Subke, Austin L." userId="a2a73cb1-1b44-4869-86d7-6f762ce0e75b" providerId="ADAL" clId="{56AC8BF1-BEB8-4495-8CF2-EFC269E0A0CA}" dt="2023-01-13T14:38:45.088" v="589"/>
          <ac:spMkLst>
            <pc:docMk/>
            <pc:sldMk cId="3782123641" sldId="260"/>
            <ac:spMk id="2" creationId="{79C412BF-1DB8-4E1A-14A2-B49C3A10CFF0}"/>
          </ac:spMkLst>
        </pc:spChg>
        <pc:spChg chg="mod">
          <ac:chgData name="Subke, Austin L." userId="a2a73cb1-1b44-4869-86d7-6f762ce0e75b" providerId="ADAL" clId="{56AC8BF1-BEB8-4495-8CF2-EFC269E0A0CA}" dt="2023-01-13T14:39:23.018" v="599" actId="1076"/>
          <ac:spMkLst>
            <pc:docMk/>
            <pc:sldMk cId="3782123641" sldId="260"/>
            <ac:spMk id="5" creationId="{B368B36E-11E6-95B3-64D2-B30C1FFD48BE}"/>
          </ac:spMkLst>
        </pc:spChg>
        <pc:picChg chg="mod">
          <ac:chgData name="Subke, Austin L." userId="a2a73cb1-1b44-4869-86d7-6f762ce0e75b" providerId="ADAL" clId="{56AC8BF1-BEB8-4495-8CF2-EFC269E0A0CA}" dt="2023-01-13T14:39:18.377" v="598" actId="1076"/>
          <ac:picMkLst>
            <pc:docMk/>
            <pc:sldMk cId="3782123641" sldId="260"/>
            <ac:picMk id="4" creationId="{BB741E56-9EA7-0CC1-D513-9E98B080355D}"/>
          </ac:picMkLst>
        </pc:picChg>
      </pc:sldChg>
      <pc:sldChg chg="modSp mod modTransition">
        <pc:chgData name="Subke, Austin L." userId="a2a73cb1-1b44-4869-86d7-6f762ce0e75b" providerId="ADAL" clId="{56AC8BF1-BEB8-4495-8CF2-EFC269E0A0CA}" dt="2023-01-16T16:01:20.038" v="650" actId="20577"/>
        <pc:sldMkLst>
          <pc:docMk/>
          <pc:sldMk cId="1955882974" sldId="261"/>
        </pc:sldMkLst>
        <pc:spChg chg="mod">
          <ac:chgData name="Subke, Austin L." userId="a2a73cb1-1b44-4869-86d7-6f762ce0e75b" providerId="ADAL" clId="{56AC8BF1-BEB8-4495-8CF2-EFC269E0A0CA}" dt="2023-01-13T14:38:45.088" v="589"/>
          <ac:spMkLst>
            <pc:docMk/>
            <pc:sldMk cId="1955882974" sldId="261"/>
            <ac:spMk id="2" creationId="{300BD861-59A5-0B30-C945-C63F7291EED7}"/>
          </ac:spMkLst>
        </pc:spChg>
        <pc:spChg chg="mod">
          <ac:chgData name="Subke, Austin L." userId="a2a73cb1-1b44-4869-86d7-6f762ce0e75b" providerId="ADAL" clId="{56AC8BF1-BEB8-4495-8CF2-EFC269E0A0CA}" dt="2023-01-16T16:01:20.038" v="650" actId="20577"/>
          <ac:spMkLst>
            <pc:docMk/>
            <pc:sldMk cId="1955882974" sldId="261"/>
            <ac:spMk id="6" creationId="{091B9F20-8180-C3A8-583C-6B83106AA580}"/>
          </ac:spMkLst>
        </pc:spChg>
        <pc:picChg chg="mod">
          <ac:chgData name="Subke, Austin L." userId="a2a73cb1-1b44-4869-86d7-6f762ce0e75b" providerId="ADAL" clId="{56AC8BF1-BEB8-4495-8CF2-EFC269E0A0CA}" dt="2023-01-13T14:39:31.748" v="602" actId="1076"/>
          <ac:picMkLst>
            <pc:docMk/>
            <pc:sldMk cId="1955882974" sldId="261"/>
            <ac:picMk id="4" creationId="{C052E5D0-EBD8-56D6-E5CC-2FDB07A28D9C}"/>
          </ac:picMkLst>
        </pc:picChg>
        <pc:picChg chg="mod">
          <ac:chgData name="Subke, Austin L." userId="a2a73cb1-1b44-4869-86d7-6f762ce0e75b" providerId="ADAL" clId="{56AC8BF1-BEB8-4495-8CF2-EFC269E0A0CA}" dt="2023-01-16T16:00:42.457" v="639" actId="1076"/>
          <ac:picMkLst>
            <pc:docMk/>
            <pc:sldMk cId="1955882974" sldId="261"/>
            <ac:picMk id="5" creationId="{4578A162-8479-4766-FB54-11EF3BC6BD87}"/>
          </ac:picMkLst>
        </pc:picChg>
        <pc:picChg chg="mod">
          <ac:chgData name="Subke, Austin L." userId="a2a73cb1-1b44-4869-86d7-6f762ce0e75b" providerId="ADAL" clId="{56AC8BF1-BEB8-4495-8CF2-EFC269E0A0CA}" dt="2023-01-13T14:39:29.124" v="600" actId="1076"/>
          <ac:picMkLst>
            <pc:docMk/>
            <pc:sldMk cId="1955882974" sldId="261"/>
            <ac:picMk id="7" creationId="{E3FA2BF2-3DEC-474C-D186-B0FC1D638BD2}"/>
          </ac:picMkLst>
        </pc:picChg>
      </pc:sldChg>
      <pc:sldChg chg="modSp ord modTransition">
        <pc:chgData name="Subke, Austin L." userId="a2a73cb1-1b44-4869-86d7-6f762ce0e75b" providerId="ADAL" clId="{56AC8BF1-BEB8-4495-8CF2-EFC269E0A0CA}" dt="2023-01-16T16:00:15.101" v="637"/>
        <pc:sldMkLst>
          <pc:docMk/>
          <pc:sldMk cId="1449264551" sldId="262"/>
        </pc:sldMkLst>
        <pc:spChg chg="mod">
          <ac:chgData name="Subke, Austin L." userId="a2a73cb1-1b44-4869-86d7-6f762ce0e75b" providerId="ADAL" clId="{56AC8BF1-BEB8-4495-8CF2-EFC269E0A0CA}" dt="2023-01-13T14:38:45.088" v="589"/>
          <ac:spMkLst>
            <pc:docMk/>
            <pc:sldMk cId="1449264551" sldId="262"/>
            <ac:spMk id="2" creationId="{ACFB8C6B-B552-8561-DE6E-E93B58BEDB7E}"/>
          </ac:spMkLst>
        </pc:spChg>
      </pc:sldChg>
      <pc:sldChg chg="modSp mod modTransition">
        <pc:chgData name="Subke, Austin L." userId="a2a73cb1-1b44-4869-86d7-6f762ce0e75b" providerId="ADAL" clId="{56AC8BF1-BEB8-4495-8CF2-EFC269E0A0CA}" dt="2023-01-16T16:01:43.675" v="652"/>
        <pc:sldMkLst>
          <pc:docMk/>
          <pc:sldMk cId="777979082" sldId="263"/>
        </pc:sldMkLst>
        <pc:spChg chg="mod">
          <ac:chgData name="Subke, Austin L." userId="a2a73cb1-1b44-4869-86d7-6f762ce0e75b" providerId="ADAL" clId="{56AC8BF1-BEB8-4495-8CF2-EFC269E0A0CA}" dt="2023-01-13T14:38:45.088" v="589"/>
          <ac:spMkLst>
            <pc:docMk/>
            <pc:sldMk cId="777979082" sldId="263"/>
            <ac:spMk id="2" creationId="{04D0458E-84DF-71FB-AE5E-E944C6AD1453}"/>
          </ac:spMkLst>
        </pc:spChg>
        <pc:spChg chg="mod">
          <ac:chgData name="Subke, Austin L." userId="a2a73cb1-1b44-4869-86d7-6f762ce0e75b" providerId="ADAL" clId="{56AC8BF1-BEB8-4495-8CF2-EFC269E0A0CA}" dt="2023-01-16T16:01:43.675" v="652"/>
          <ac:spMkLst>
            <pc:docMk/>
            <pc:sldMk cId="777979082" sldId="263"/>
            <ac:spMk id="7" creationId="{35F573C4-1CCC-469E-699C-1848C05F97AE}"/>
          </ac:spMkLst>
        </pc:spChg>
        <pc:picChg chg="mod">
          <ac:chgData name="Subke, Austin L." userId="a2a73cb1-1b44-4869-86d7-6f762ce0e75b" providerId="ADAL" clId="{56AC8BF1-BEB8-4495-8CF2-EFC269E0A0CA}" dt="2023-01-13T14:39:41.903" v="604" actId="1076"/>
          <ac:picMkLst>
            <pc:docMk/>
            <pc:sldMk cId="777979082" sldId="263"/>
            <ac:picMk id="4" creationId="{214D57B9-3C97-8409-36D6-EA94F7486ECA}"/>
          </ac:picMkLst>
        </pc:picChg>
        <pc:picChg chg="mod">
          <ac:chgData name="Subke, Austin L." userId="a2a73cb1-1b44-4869-86d7-6f762ce0e75b" providerId="ADAL" clId="{56AC8BF1-BEB8-4495-8CF2-EFC269E0A0CA}" dt="2023-01-13T14:39:43.511" v="605" actId="1076"/>
          <ac:picMkLst>
            <pc:docMk/>
            <pc:sldMk cId="777979082" sldId="263"/>
            <ac:picMk id="5" creationId="{BEAE3387-0015-3CD8-EC58-52D64C859EBF}"/>
          </ac:picMkLst>
        </pc:picChg>
        <pc:picChg chg="mod">
          <ac:chgData name="Subke, Austin L." userId="a2a73cb1-1b44-4869-86d7-6f762ce0e75b" providerId="ADAL" clId="{56AC8BF1-BEB8-4495-8CF2-EFC269E0A0CA}" dt="2023-01-13T14:39:44.927" v="606" actId="1076"/>
          <ac:picMkLst>
            <pc:docMk/>
            <pc:sldMk cId="777979082" sldId="263"/>
            <ac:picMk id="6" creationId="{E0695327-A9B0-258B-2B3D-7830B3B54E34}"/>
          </ac:picMkLst>
        </pc:picChg>
      </pc:sldChg>
      <pc:sldChg chg="modSp mod modTransition">
        <pc:chgData name="Subke, Austin L." userId="a2a73cb1-1b44-4869-86d7-6f762ce0e75b" providerId="ADAL" clId="{56AC8BF1-BEB8-4495-8CF2-EFC269E0A0CA}" dt="2023-01-13T15:49:31.084" v="616"/>
        <pc:sldMkLst>
          <pc:docMk/>
          <pc:sldMk cId="2964554577" sldId="264"/>
        </pc:sldMkLst>
        <pc:spChg chg="mod">
          <ac:chgData name="Subke, Austin L." userId="a2a73cb1-1b44-4869-86d7-6f762ce0e75b" providerId="ADAL" clId="{56AC8BF1-BEB8-4495-8CF2-EFC269E0A0CA}" dt="2023-01-13T14:38:45.088" v="589"/>
          <ac:spMkLst>
            <pc:docMk/>
            <pc:sldMk cId="2964554577" sldId="264"/>
            <ac:spMk id="2" creationId="{91A09B38-B46C-6BFD-3349-FE735772FA43}"/>
          </ac:spMkLst>
        </pc:spChg>
        <pc:spChg chg="mod">
          <ac:chgData name="Subke, Austin L." userId="a2a73cb1-1b44-4869-86d7-6f762ce0e75b" providerId="ADAL" clId="{56AC8BF1-BEB8-4495-8CF2-EFC269E0A0CA}" dt="2023-01-13T14:38:45.088" v="589"/>
          <ac:spMkLst>
            <pc:docMk/>
            <pc:sldMk cId="2964554577" sldId="264"/>
            <ac:spMk id="3" creationId="{5607B1A7-89B2-7DAE-5583-8FFFF649D499}"/>
          </ac:spMkLst>
        </pc:spChg>
      </pc:sldChg>
      <pc:sldChg chg="modSp new mod modTransition">
        <pc:chgData name="Subke, Austin L." userId="a2a73cb1-1b44-4869-86d7-6f762ce0e75b" providerId="ADAL" clId="{56AC8BF1-BEB8-4495-8CF2-EFC269E0A0CA}" dt="2023-01-13T15:49:33.101" v="617"/>
        <pc:sldMkLst>
          <pc:docMk/>
          <pc:sldMk cId="3346460594" sldId="265"/>
        </pc:sldMkLst>
        <pc:spChg chg="mod">
          <ac:chgData name="Subke, Austin L." userId="a2a73cb1-1b44-4869-86d7-6f762ce0e75b" providerId="ADAL" clId="{56AC8BF1-BEB8-4495-8CF2-EFC269E0A0CA}" dt="2023-01-13T14:38:45.088" v="589"/>
          <ac:spMkLst>
            <pc:docMk/>
            <pc:sldMk cId="3346460594" sldId="265"/>
            <ac:spMk id="2" creationId="{8624C5F4-CADE-585D-B4EF-86E66226C1EC}"/>
          </ac:spMkLst>
        </pc:spChg>
        <pc:spChg chg="mod">
          <ac:chgData name="Subke, Austin L." userId="a2a73cb1-1b44-4869-86d7-6f762ce0e75b" providerId="ADAL" clId="{56AC8BF1-BEB8-4495-8CF2-EFC269E0A0CA}" dt="2023-01-13T14:38:45.088" v="589"/>
          <ac:spMkLst>
            <pc:docMk/>
            <pc:sldMk cId="3346460594" sldId="265"/>
            <ac:spMk id="3" creationId="{339F0A51-B2AA-A7CC-8A0D-4E11F213FD69}"/>
          </ac:spMkLst>
        </pc:spChg>
      </pc:sldChg>
    </pc:docChg>
  </pc:docChgLst>
  <pc:docChgLst>
    <pc:chgData name="Subke, Austin L." userId="a2a73cb1-1b44-4869-86d7-6f762ce0e75b" providerId="ADAL" clId="{04B06D11-12DD-4342-9E17-127C169E83D4}"/>
    <pc:docChg chg="custSel addSld modSld">
      <pc:chgData name="Subke, Austin L." userId="a2a73cb1-1b44-4869-86d7-6f762ce0e75b" providerId="ADAL" clId="{04B06D11-12DD-4342-9E17-127C169E83D4}" dt="2023-12-04T17:38:02.423" v="708" actId="20577"/>
      <pc:docMkLst>
        <pc:docMk/>
      </pc:docMkLst>
      <pc:sldChg chg="delSp modSp mod">
        <pc:chgData name="Subke, Austin L." userId="a2a73cb1-1b44-4869-86d7-6f762ce0e75b" providerId="ADAL" clId="{04B06D11-12DD-4342-9E17-127C169E83D4}" dt="2023-10-19T15:50:57.253" v="173" actId="1076"/>
        <pc:sldMkLst>
          <pc:docMk/>
          <pc:sldMk cId="11045748" sldId="258"/>
        </pc:sldMkLst>
        <pc:spChg chg="mod">
          <ac:chgData name="Subke, Austin L." userId="a2a73cb1-1b44-4869-86d7-6f762ce0e75b" providerId="ADAL" clId="{04B06D11-12DD-4342-9E17-127C169E83D4}" dt="2023-10-19T15:50:57.253" v="173" actId="1076"/>
          <ac:spMkLst>
            <pc:docMk/>
            <pc:sldMk cId="11045748" sldId="258"/>
            <ac:spMk id="9" creationId="{1763AF00-D8A9-DBD8-D6A5-78CEE4FB27F0}"/>
          </ac:spMkLst>
        </pc:spChg>
        <pc:picChg chg="del mod">
          <ac:chgData name="Subke, Austin L." userId="a2a73cb1-1b44-4869-86d7-6f762ce0e75b" providerId="ADAL" clId="{04B06D11-12DD-4342-9E17-127C169E83D4}" dt="2023-10-19T15:50:44.635" v="168" actId="478"/>
          <ac:picMkLst>
            <pc:docMk/>
            <pc:sldMk cId="11045748" sldId="258"/>
            <ac:picMk id="3" creationId="{12614A14-9578-45AF-58F9-9346A4A90F8F}"/>
          </ac:picMkLst>
        </pc:picChg>
        <pc:picChg chg="mod">
          <ac:chgData name="Subke, Austin L." userId="a2a73cb1-1b44-4869-86d7-6f762ce0e75b" providerId="ADAL" clId="{04B06D11-12DD-4342-9E17-127C169E83D4}" dt="2023-10-19T15:50:53.986" v="172" actId="1076"/>
          <ac:picMkLst>
            <pc:docMk/>
            <pc:sldMk cId="11045748" sldId="258"/>
            <ac:picMk id="4" creationId="{29968C73-CDA3-070E-7D8A-A547A07660C1}"/>
          </ac:picMkLst>
        </pc:picChg>
        <pc:picChg chg="del mod">
          <ac:chgData name="Subke, Austin L." userId="a2a73cb1-1b44-4869-86d7-6f762ce0e75b" providerId="ADAL" clId="{04B06D11-12DD-4342-9E17-127C169E83D4}" dt="2023-10-19T15:50:42.765" v="167" actId="478"/>
          <ac:picMkLst>
            <pc:docMk/>
            <pc:sldMk cId="11045748" sldId="258"/>
            <ac:picMk id="5" creationId="{C1AD45BC-171B-3437-9AE8-42B69964E1C8}"/>
          </ac:picMkLst>
        </pc:picChg>
      </pc:sldChg>
      <pc:sldChg chg="modSp mod">
        <pc:chgData name="Subke, Austin L." userId="a2a73cb1-1b44-4869-86d7-6f762ce0e75b" providerId="ADAL" clId="{04B06D11-12DD-4342-9E17-127C169E83D4}" dt="2023-10-19T15:52:01.148" v="176" actId="1076"/>
        <pc:sldMkLst>
          <pc:docMk/>
          <pc:sldMk cId="3782123641" sldId="260"/>
        </pc:sldMkLst>
        <pc:spChg chg="mod">
          <ac:chgData name="Subke, Austin L." userId="a2a73cb1-1b44-4869-86d7-6f762ce0e75b" providerId="ADAL" clId="{04B06D11-12DD-4342-9E17-127C169E83D4}" dt="2023-10-19T15:52:01.148" v="176" actId="1076"/>
          <ac:spMkLst>
            <pc:docMk/>
            <pc:sldMk cId="3782123641" sldId="260"/>
            <ac:spMk id="5" creationId="{B368B36E-11E6-95B3-64D2-B30C1FFD48BE}"/>
          </ac:spMkLst>
        </pc:spChg>
      </pc:sldChg>
      <pc:sldChg chg="modSp mod">
        <pc:chgData name="Subke, Austin L." userId="a2a73cb1-1b44-4869-86d7-6f762ce0e75b" providerId="ADAL" clId="{04B06D11-12DD-4342-9E17-127C169E83D4}" dt="2023-10-19T15:52:27.713" v="178" actId="1076"/>
        <pc:sldMkLst>
          <pc:docMk/>
          <pc:sldMk cId="1955882974" sldId="261"/>
        </pc:sldMkLst>
        <pc:spChg chg="mod">
          <ac:chgData name="Subke, Austin L." userId="a2a73cb1-1b44-4869-86d7-6f762ce0e75b" providerId="ADAL" clId="{04B06D11-12DD-4342-9E17-127C169E83D4}" dt="2023-10-19T15:52:27.713" v="178" actId="1076"/>
          <ac:spMkLst>
            <pc:docMk/>
            <pc:sldMk cId="1955882974" sldId="261"/>
            <ac:spMk id="6" creationId="{091B9F20-8180-C3A8-583C-6B83106AA580}"/>
          </ac:spMkLst>
        </pc:spChg>
      </pc:sldChg>
      <pc:sldChg chg="modSp mod">
        <pc:chgData name="Subke, Austin L." userId="a2a73cb1-1b44-4869-86d7-6f762ce0e75b" providerId="ADAL" clId="{04B06D11-12DD-4342-9E17-127C169E83D4}" dt="2023-10-19T15:52:16.668" v="177" actId="1076"/>
        <pc:sldMkLst>
          <pc:docMk/>
          <pc:sldMk cId="1449264551" sldId="262"/>
        </pc:sldMkLst>
        <pc:spChg chg="mod">
          <ac:chgData name="Subke, Austin L." userId="a2a73cb1-1b44-4869-86d7-6f762ce0e75b" providerId="ADAL" clId="{04B06D11-12DD-4342-9E17-127C169E83D4}" dt="2023-10-19T15:52:16.668" v="177" actId="1076"/>
          <ac:spMkLst>
            <pc:docMk/>
            <pc:sldMk cId="1449264551" sldId="262"/>
            <ac:spMk id="6" creationId="{C3A3B3F0-A017-4CC1-6CEB-0EC0A75282CB}"/>
          </ac:spMkLst>
        </pc:spChg>
      </pc:sldChg>
      <pc:sldChg chg="modSp mod">
        <pc:chgData name="Subke, Austin L." userId="a2a73cb1-1b44-4869-86d7-6f762ce0e75b" providerId="ADAL" clId="{04B06D11-12DD-4342-9E17-127C169E83D4}" dt="2023-12-04T17:38:02.423" v="708" actId="20577"/>
        <pc:sldMkLst>
          <pc:docMk/>
          <pc:sldMk cId="2964554577" sldId="264"/>
        </pc:sldMkLst>
        <pc:spChg chg="mod">
          <ac:chgData name="Subke, Austin L." userId="a2a73cb1-1b44-4869-86d7-6f762ce0e75b" providerId="ADAL" clId="{04B06D11-12DD-4342-9E17-127C169E83D4}" dt="2023-12-04T17:38:02.423" v="708" actId="20577"/>
          <ac:spMkLst>
            <pc:docMk/>
            <pc:sldMk cId="2964554577" sldId="264"/>
            <ac:spMk id="3" creationId="{5607B1A7-89B2-7DAE-5583-8FFFF649D499}"/>
          </ac:spMkLst>
        </pc:spChg>
      </pc:sldChg>
      <pc:sldChg chg="modSp new mod">
        <pc:chgData name="Subke, Austin L." userId="a2a73cb1-1b44-4869-86d7-6f762ce0e75b" providerId="ADAL" clId="{04B06D11-12DD-4342-9E17-127C169E83D4}" dt="2023-10-19T15:49:16.777" v="158" actId="20577"/>
        <pc:sldMkLst>
          <pc:docMk/>
          <pc:sldMk cId="861909564" sldId="266"/>
        </pc:sldMkLst>
        <pc:spChg chg="mod">
          <ac:chgData name="Subke, Austin L." userId="a2a73cb1-1b44-4869-86d7-6f762ce0e75b" providerId="ADAL" clId="{04B06D11-12DD-4342-9E17-127C169E83D4}" dt="2023-10-19T15:47:58.448" v="37" actId="20577"/>
          <ac:spMkLst>
            <pc:docMk/>
            <pc:sldMk cId="861909564" sldId="266"/>
            <ac:spMk id="2" creationId="{8AFF4AFD-A58D-03C9-7680-FD17CEF5E47F}"/>
          </ac:spMkLst>
        </pc:spChg>
        <pc:spChg chg="mod">
          <ac:chgData name="Subke, Austin L." userId="a2a73cb1-1b44-4869-86d7-6f762ce0e75b" providerId="ADAL" clId="{04B06D11-12DD-4342-9E17-127C169E83D4}" dt="2023-10-19T15:49:16.777" v="158" actId="20577"/>
          <ac:spMkLst>
            <pc:docMk/>
            <pc:sldMk cId="861909564" sldId="266"/>
            <ac:spMk id="3" creationId="{2B91EA21-FADD-EDA8-42DF-42109ECFA3CC}"/>
          </ac:spMkLst>
        </pc:spChg>
      </pc:sldChg>
      <pc:sldChg chg="modSp new mod">
        <pc:chgData name="Subke, Austin L." userId="a2a73cb1-1b44-4869-86d7-6f762ce0e75b" providerId="ADAL" clId="{04B06D11-12DD-4342-9E17-127C169E83D4}" dt="2023-10-19T15:57:35.719" v="486" actId="20577"/>
        <pc:sldMkLst>
          <pc:docMk/>
          <pc:sldMk cId="327006442" sldId="267"/>
        </pc:sldMkLst>
        <pc:spChg chg="mod">
          <ac:chgData name="Subke, Austin L." userId="a2a73cb1-1b44-4869-86d7-6f762ce0e75b" providerId="ADAL" clId="{04B06D11-12DD-4342-9E17-127C169E83D4}" dt="2023-10-19T15:56:13.208" v="241" actId="20577"/>
          <ac:spMkLst>
            <pc:docMk/>
            <pc:sldMk cId="327006442" sldId="267"/>
            <ac:spMk id="2" creationId="{0A3599C9-C726-1451-1F93-89C1EF36474D}"/>
          </ac:spMkLst>
        </pc:spChg>
        <pc:spChg chg="mod">
          <ac:chgData name="Subke, Austin L." userId="a2a73cb1-1b44-4869-86d7-6f762ce0e75b" providerId="ADAL" clId="{04B06D11-12DD-4342-9E17-127C169E83D4}" dt="2023-10-19T15:57:35.719" v="486" actId="20577"/>
          <ac:spMkLst>
            <pc:docMk/>
            <pc:sldMk cId="327006442" sldId="267"/>
            <ac:spMk id="3" creationId="{AF46BECB-9915-AF29-F1FD-C544BE4693D8}"/>
          </ac:spMkLst>
        </pc:spChg>
      </pc:sldChg>
      <pc:sldChg chg="delSp modSp new mod">
        <pc:chgData name="Subke, Austin L." userId="a2a73cb1-1b44-4869-86d7-6f762ce0e75b" providerId="ADAL" clId="{04B06D11-12DD-4342-9E17-127C169E83D4}" dt="2023-10-19T16:00:20.167" v="526" actId="403"/>
        <pc:sldMkLst>
          <pc:docMk/>
          <pc:sldMk cId="4118662270" sldId="268"/>
        </pc:sldMkLst>
        <pc:spChg chg="mod">
          <ac:chgData name="Subke, Austin L." userId="a2a73cb1-1b44-4869-86d7-6f762ce0e75b" providerId="ADAL" clId="{04B06D11-12DD-4342-9E17-127C169E83D4}" dt="2023-10-19T16:00:20.167" v="526" actId="403"/>
          <ac:spMkLst>
            <pc:docMk/>
            <pc:sldMk cId="4118662270" sldId="268"/>
            <ac:spMk id="2" creationId="{D8D32F12-686C-BE17-B79C-DF85B2BB4AAB}"/>
          </ac:spMkLst>
        </pc:spChg>
        <pc:spChg chg="del">
          <ac:chgData name="Subke, Austin L." userId="a2a73cb1-1b44-4869-86d7-6f762ce0e75b" providerId="ADAL" clId="{04B06D11-12DD-4342-9E17-127C169E83D4}" dt="2023-10-19T15:59:58.872" v="520" actId="478"/>
          <ac:spMkLst>
            <pc:docMk/>
            <pc:sldMk cId="4118662270" sldId="268"/>
            <ac:spMk id="3" creationId="{CA775486-D89E-E34E-CC4A-2C4E8A76921E}"/>
          </ac:spMkLst>
        </pc:spChg>
      </pc:sldChg>
      <pc:sldChg chg="addSp delSp modSp new mod">
        <pc:chgData name="Subke, Austin L." userId="a2a73cb1-1b44-4869-86d7-6f762ce0e75b" providerId="ADAL" clId="{04B06D11-12DD-4342-9E17-127C169E83D4}" dt="2023-12-04T15:33:01.167" v="559" actId="20577"/>
        <pc:sldMkLst>
          <pc:docMk/>
          <pc:sldMk cId="2468761916" sldId="269"/>
        </pc:sldMkLst>
        <pc:spChg chg="mod">
          <ac:chgData name="Subke, Austin L." userId="a2a73cb1-1b44-4869-86d7-6f762ce0e75b" providerId="ADAL" clId="{04B06D11-12DD-4342-9E17-127C169E83D4}" dt="2023-12-04T15:33:01.167" v="559" actId="20577"/>
          <ac:spMkLst>
            <pc:docMk/>
            <pc:sldMk cId="2468761916" sldId="269"/>
            <ac:spMk id="2" creationId="{D5E1EB41-F2CC-E221-3056-ECEF52C35E52}"/>
          </ac:spMkLst>
        </pc:spChg>
        <pc:spChg chg="del">
          <ac:chgData name="Subke, Austin L." userId="a2a73cb1-1b44-4869-86d7-6f762ce0e75b" providerId="ADAL" clId="{04B06D11-12DD-4342-9E17-127C169E83D4}" dt="2023-12-04T15:31:16.949" v="528"/>
          <ac:spMkLst>
            <pc:docMk/>
            <pc:sldMk cId="2468761916" sldId="269"/>
            <ac:spMk id="3" creationId="{1A09DDF7-DA71-F37A-1928-F4EA3320556F}"/>
          </ac:spMkLst>
        </pc:spChg>
        <pc:picChg chg="add mod">
          <ac:chgData name="Subke, Austin L." userId="a2a73cb1-1b44-4869-86d7-6f762ce0e75b" providerId="ADAL" clId="{04B06D11-12DD-4342-9E17-127C169E83D4}" dt="2023-12-04T15:32:50.377" v="540" actId="1076"/>
          <ac:picMkLst>
            <pc:docMk/>
            <pc:sldMk cId="2468761916" sldId="269"/>
            <ac:picMk id="4" creationId="{E49B8A6E-D014-F3A4-6651-07ADBF7AB55C}"/>
          </ac:picMkLst>
        </pc:picChg>
        <pc:picChg chg="add mod">
          <ac:chgData name="Subke, Austin L." userId="a2a73cb1-1b44-4869-86d7-6f762ce0e75b" providerId="ADAL" clId="{04B06D11-12DD-4342-9E17-127C169E83D4}" dt="2023-12-04T15:32:52.019" v="541" actId="1076"/>
          <ac:picMkLst>
            <pc:docMk/>
            <pc:sldMk cId="2468761916" sldId="269"/>
            <ac:picMk id="5" creationId="{5CC9C0BE-DEF8-9977-0D65-87647E64787F}"/>
          </ac:picMkLst>
        </pc:picChg>
        <pc:picChg chg="add mod">
          <ac:chgData name="Subke, Austin L." userId="a2a73cb1-1b44-4869-86d7-6f762ce0e75b" providerId="ADAL" clId="{04B06D11-12DD-4342-9E17-127C169E83D4}" dt="2023-12-04T15:32:49.074" v="539" actId="1076"/>
          <ac:picMkLst>
            <pc:docMk/>
            <pc:sldMk cId="2468761916" sldId="269"/>
            <ac:picMk id="6" creationId="{5FBAA451-6281-9516-DDF1-25E8C6166E9A}"/>
          </ac:picMkLst>
        </pc:picChg>
        <pc:picChg chg="add mod">
          <ac:chgData name="Subke, Austin L." userId="a2a73cb1-1b44-4869-86d7-6f762ce0e75b" providerId="ADAL" clId="{04B06D11-12DD-4342-9E17-127C169E83D4}" dt="2023-12-04T15:32:53.857" v="542" actId="1076"/>
          <ac:picMkLst>
            <pc:docMk/>
            <pc:sldMk cId="2468761916" sldId="269"/>
            <ac:picMk id="7" creationId="{C38292FA-EED2-E8E6-60F0-BC5EDA093F27}"/>
          </ac:picMkLst>
        </pc:picChg>
      </pc:sldChg>
      <pc:sldChg chg="addSp delSp modSp new mod">
        <pc:chgData name="Subke, Austin L." userId="a2a73cb1-1b44-4869-86d7-6f762ce0e75b" providerId="ADAL" clId="{04B06D11-12DD-4342-9E17-127C169E83D4}" dt="2023-12-04T17:14:28.942" v="609" actId="1076"/>
        <pc:sldMkLst>
          <pc:docMk/>
          <pc:sldMk cId="3313091542" sldId="270"/>
        </pc:sldMkLst>
        <pc:spChg chg="mod">
          <ac:chgData name="Subke, Austin L." userId="a2a73cb1-1b44-4869-86d7-6f762ce0e75b" providerId="ADAL" clId="{04B06D11-12DD-4342-9E17-127C169E83D4}" dt="2023-12-04T15:33:12.169" v="575" actId="20577"/>
          <ac:spMkLst>
            <pc:docMk/>
            <pc:sldMk cId="3313091542" sldId="270"/>
            <ac:spMk id="2" creationId="{BEF9881D-57CA-3690-2F3D-E6F990B1FCBA}"/>
          </ac:spMkLst>
        </pc:spChg>
        <pc:spChg chg="del">
          <ac:chgData name="Subke, Austin L." userId="a2a73cb1-1b44-4869-86d7-6f762ce0e75b" providerId="ADAL" clId="{04B06D11-12DD-4342-9E17-127C169E83D4}" dt="2023-12-04T15:33:23.074" v="576"/>
          <ac:spMkLst>
            <pc:docMk/>
            <pc:sldMk cId="3313091542" sldId="270"/>
            <ac:spMk id="3" creationId="{3B432EEF-FC43-0B56-1F1C-C698662884FE}"/>
          </ac:spMkLst>
        </pc:spChg>
        <pc:picChg chg="add mod">
          <ac:chgData name="Subke, Austin L." userId="a2a73cb1-1b44-4869-86d7-6f762ce0e75b" providerId="ADAL" clId="{04B06D11-12DD-4342-9E17-127C169E83D4}" dt="2023-12-04T17:13:51.034" v="596" actId="1076"/>
          <ac:picMkLst>
            <pc:docMk/>
            <pc:sldMk cId="3313091542" sldId="270"/>
            <ac:picMk id="4" creationId="{2F819B67-737A-853D-7077-0911EF3037E5}"/>
          </ac:picMkLst>
        </pc:picChg>
        <pc:picChg chg="add mod">
          <ac:chgData name="Subke, Austin L." userId="a2a73cb1-1b44-4869-86d7-6f762ce0e75b" providerId="ADAL" clId="{04B06D11-12DD-4342-9E17-127C169E83D4}" dt="2023-12-04T17:14:11.987" v="603" actId="1076"/>
          <ac:picMkLst>
            <pc:docMk/>
            <pc:sldMk cId="3313091542" sldId="270"/>
            <ac:picMk id="5" creationId="{DE16E5A1-E5DD-C9D2-6ED0-862F87AA6C4C}"/>
          </ac:picMkLst>
        </pc:picChg>
        <pc:picChg chg="add mod">
          <ac:chgData name="Subke, Austin L." userId="a2a73cb1-1b44-4869-86d7-6f762ce0e75b" providerId="ADAL" clId="{04B06D11-12DD-4342-9E17-127C169E83D4}" dt="2023-12-04T17:14:23.570" v="607" actId="1076"/>
          <ac:picMkLst>
            <pc:docMk/>
            <pc:sldMk cId="3313091542" sldId="270"/>
            <ac:picMk id="6" creationId="{B8879194-4BBD-B17B-2C0C-E42BD6E1CC90}"/>
          </ac:picMkLst>
        </pc:picChg>
        <pc:picChg chg="add mod">
          <ac:chgData name="Subke, Austin L." userId="a2a73cb1-1b44-4869-86d7-6f762ce0e75b" providerId="ADAL" clId="{04B06D11-12DD-4342-9E17-127C169E83D4}" dt="2023-12-04T17:14:28.942" v="609" actId="1076"/>
          <ac:picMkLst>
            <pc:docMk/>
            <pc:sldMk cId="3313091542" sldId="270"/>
            <ac:picMk id="7" creationId="{61080D4D-BE8B-30F3-DF98-A5757AF9AFA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3D3F580-09B0-45BD-B275-0107A36552B3}" type="datetimeFigureOut">
              <a:rPr lang="en-US" smtClean="0"/>
              <a:t>12/4/2023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106188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38359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322663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17711-D6A9-420E-98B1-93CF7FBBA456}"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410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3108769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3492824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140531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2715077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160453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22318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252346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255303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46454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370962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356863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311949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3F580-09B0-45BD-B275-0107A36552B3}"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217711-D6A9-420E-98B1-93CF7FBBA456}" type="slidenum">
              <a:rPr lang="en-US" smtClean="0"/>
              <a:t>‹#›</a:t>
            </a:fld>
            <a:endParaRPr lang="en-US" dirty="0"/>
          </a:p>
        </p:txBody>
      </p:sp>
    </p:spTree>
    <p:extLst>
      <p:ext uri="{BB962C8B-B14F-4D97-AF65-F5344CB8AC3E}">
        <p14:creationId xmlns:p14="http://schemas.microsoft.com/office/powerpoint/2010/main" val="149641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D3F580-09B0-45BD-B275-0107A36552B3}" type="datetimeFigureOut">
              <a:rPr lang="en-US" smtClean="0"/>
              <a:t>12/4/2023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217711-D6A9-420E-98B1-93CF7FBBA456}" type="slidenum">
              <a:rPr lang="en-US" smtClean="0"/>
              <a:t>‹#›</a:t>
            </a:fld>
            <a:endParaRPr lang="en-US" dirty="0"/>
          </a:p>
        </p:txBody>
      </p:sp>
    </p:spTree>
    <p:extLst>
      <p:ext uri="{BB962C8B-B14F-4D97-AF65-F5344CB8AC3E}">
        <p14:creationId xmlns:p14="http://schemas.microsoft.com/office/powerpoint/2010/main" val="258035923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174225-C620-CBDC-245D-043B18368F41}"/>
              </a:ext>
            </a:extLst>
          </p:cNvPr>
          <p:cNvSpPr>
            <a:spLocks noGrp="1"/>
          </p:cNvSpPr>
          <p:nvPr>
            <p:ph type="subTitle" idx="1"/>
          </p:nvPr>
        </p:nvSpPr>
        <p:spPr/>
        <p:txBody>
          <a:bodyPr/>
          <a:lstStyle/>
          <a:p>
            <a:pPr algn="ctr"/>
            <a:r>
              <a:rPr lang="en-US" dirty="0"/>
              <a:t>IAAP Innovation in Safety and Health Leadership Award 2023</a:t>
            </a:r>
          </a:p>
        </p:txBody>
      </p:sp>
      <p:pic>
        <p:nvPicPr>
          <p:cNvPr id="4" name="Picture 3">
            <a:extLst>
              <a:ext uri="{FF2B5EF4-FFF2-40B4-BE49-F238E27FC236}">
                <a16:creationId xmlns:a16="http://schemas.microsoft.com/office/drawing/2014/main" id="{9CEFBC51-0030-1AAB-3ED7-571DE3C73D4C}"/>
              </a:ext>
            </a:extLst>
          </p:cNvPr>
          <p:cNvPicPr>
            <a:picLocks noChangeAspect="1"/>
          </p:cNvPicPr>
          <p:nvPr/>
        </p:nvPicPr>
        <p:blipFill>
          <a:blip r:embed="rId2"/>
          <a:stretch>
            <a:fillRect/>
          </a:stretch>
        </p:blipFill>
        <p:spPr>
          <a:xfrm>
            <a:off x="1998972" y="2087392"/>
            <a:ext cx="8341696" cy="1341608"/>
          </a:xfrm>
          <a:prstGeom prst="rect">
            <a:avLst/>
          </a:prstGeom>
        </p:spPr>
      </p:pic>
    </p:spTree>
    <p:extLst>
      <p:ext uri="{BB962C8B-B14F-4D97-AF65-F5344CB8AC3E}">
        <p14:creationId xmlns:p14="http://schemas.microsoft.com/office/powerpoint/2010/main" val="1743898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EB41-F2CC-E221-3056-ECEF52C35E52}"/>
              </a:ext>
            </a:extLst>
          </p:cNvPr>
          <p:cNvSpPr>
            <a:spLocks noGrp="1"/>
          </p:cNvSpPr>
          <p:nvPr>
            <p:ph type="title"/>
          </p:nvPr>
        </p:nvSpPr>
        <p:spPr/>
        <p:txBody>
          <a:bodyPr/>
          <a:lstStyle/>
          <a:p>
            <a:r>
              <a:rPr lang="en-US" dirty="0"/>
              <a:t>Surface Hazard </a:t>
            </a:r>
          </a:p>
        </p:txBody>
      </p:sp>
      <p:pic>
        <p:nvPicPr>
          <p:cNvPr id="4" name="Content Placeholder 3">
            <a:extLst>
              <a:ext uri="{FF2B5EF4-FFF2-40B4-BE49-F238E27FC236}">
                <a16:creationId xmlns:a16="http://schemas.microsoft.com/office/drawing/2014/main" id="{E49B8A6E-D014-F3A4-6651-07ADBF7AB55C}"/>
              </a:ext>
            </a:extLst>
          </p:cNvPr>
          <p:cNvPicPr>
            <a:picLocks noGrp="1" noChangeAspect="1"/>
          </p:cNvPicPr>
          <p:nvPr>
            <p:ph idx="1"/>
          </p:nvPr>
        </p:nvPicPr>
        <p:blipFill>
          <a:blip r:embed="rId2"/>
          <a:stretch>
            <a:fillRect/>
          </a:stretch>
        </p:blipFill>
        <p:spPr>
          <a:xfrm>
            <a:off x="3037269" y="2465675"/>
            <a:ext cx="3057143" cy="2295238"/>
          </a:xfrm>
          <a:prstGeom prst="rect">
            <a:avLst/>
          </a:prstGeom>
        </p:spPr>
      </p:pic>
      <p:pic>
        <p:nvPicPr>
          <p:cNvPr id="5" name="Picture 4">
            <a:extLst>
              <a:ext uri="{FF2B5EF4-FFF2-40B4-BE49-F238E27FC236}">
                <a16:creationId xmlns:a16="http://schemas.microsoft.com/office/drawing/2014/main" id="{5CC9C0BE-DEF8-9977-0D65-87647E64787F}"/>
              </a:ext>
            </a:extLst>
          </p:cNvPr>
          <p:cNvPicPr>
            <a:picLocks noChangeAspect="1"/>
          </p:cNvPicPr>
          <p:nvPr/>
        </p:nvPicPr>
        <p:blipFill>
          <a:blip r:embed="rId3"/>
          <a:stretch>
            <a:fillRect/>
          </a:stretch>
        </p:blipFill>
        <p:spPr>
          <a:xfrm>
            <a:off x="6394225" y="2159220"/>
            <a:ext cx="2295238" cy="3057143"/>
          </a:xfrm>
          <a:prstGeom prst="rect">
            <a:avLst/>
          </a:prstGeom>
        </p:spPr>
      </p:pic>
      <p:pic>
        <p:nvPicPr>
          <p:cNvPr id="6" name="Picture 5">
            <a:extLst>
              <a:ext uri="{FF2B5EF4-FFF2-40B4-BE49-F238E27FC236}">
                <a16:creationId xmlns:a16="http://schemas.microsoft.com/office/drawing/2014/main" id="{5FBAA451-6281-9516-DDF1-25E8C6166E9A}"/>
              </a:ext>
            </a:extLst>
          </p:cNvPr>
          <p:cNvPicPr>
            <a:picLocks noChangeAspect="1"/>
          </p:cNvPicPr>
          <p:nvPr/>
        </p:nvPicPr>
        <p:blipFill>
          <a:blip r:embed="rId4"/>
          <a:stretch>
            <a:fillRect/>
          </a:stretch>
        </p:blipFill>
        <p:spPr>
          <a:xfrm>
            <a:off x="442218" y="2097088"/>
            <a:ext cx="2295238" cy="3057143"/>
          </a:xfrm>
          <a:prstGeom prst="rect">
            <a:avLst/>
          </a:prstGeom>
        </p:spPr>
      </p:pic>
      <p:pic>
        <p:nvPicPr>
          <p:cNvPr id="7" name="Picture 6">
            <a:extLst>
              <a:ext uri="{FF2B5EF4-FFF2-40B4-BE49-F238E27FC236}">
                <a16:creationId xmlns:a16="http://schemas.microsoft.com/office/drawing/2014/main" id="{C38292FA-EED2-E8E6-60F0-BC5EDA093F27}"/>
              </a:ext>
            </a:extLst>
          </p:cNvPr>
          <p:cNvPicPr>
            <a:picLocks noChangeAspect="1"/>
          </p:cNvPicPr>
          <p:nvPr/>
        </p:nvPicPr>
        <p:blipFill>
          <a:blip r:embed="rId5"/>
          <a:stretch>
            <a:fillRect/>
          </a:stretch>
        </p:blipFill>
        <p:spPr>
          <a:xfrm>
            <a:off x="8989276" y="2465675"/>
            <a:ext cx="3057143" cy="2295238"/>
          </a:xfrm>
          <a:prstGeom prst="rect">
            <a:avLst/>
          </a:prstGeom>
        </p:spPr>
      </p:pic>
    </p:spTree>
    <p:extLst>
      <p:ext uri="{BB962C8B-B14F-4D97-AF65-F5344CB8AC3E}">
        <p14:creationId xmlns:p14="http://schemas.microsoft.com/office/powerpoint/2010/main" val="246876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881D-57CA-3690-2F3D-E6F990B1FCBA}"/>
              </a:ext>
            </a:extLst>
          </p:cNvPr>
          <p:cNvSpPr>
            <a:spLocks noGrp="1"/>
          </p:cNvSpPr>
          <p:nvPr>
            <p:ph type="title"/>
          </p:nvPr>
        </p:nvSpPr>
        <p:spPr/>
        <p:txBody>
          <a:bodyPr/>
          <a:lstStyle/>
          <a:p>
            <a:r>
              <a:rPr lang="en-US" dirty="0"/>
              <a:t>Surface Hazard </a:t>
            </a:r>
          </a:p>
        </p:txBody>
      </p:sp>
      <p:pic>
        <p:nvPicPr>
          <p:cNvPr id="4" name="Content Placeholder 3">
            <a:extLst>
              <a:ext uri="{FF2B5EF4-FFF2-40B4-BE49-F238E27FC236}">
                <a16:creationId xmlns:a16="http://schemas.microsoft.com/office/drawing/2014/main" id="{2F819B67-737A-853D-7077-0911EF3037E5}"/>
              </a:ext>
            </a:extLst>
          </p:cNvPr>
          <p:cNvPicPr>
            <a:picLocks noGrp="1" noChangeAspect="1"/>
          </p:cNvPicPr>
          <p:nvPr>
            <p:ph idx="1"/>
          </p:nvPr>
        </p:nvPicPr>
        <p:blipFill>
          <a:blip r:embed="rId2"/>
          <a:stretch>
            <a:fillRect/>
          </a:stretch>
        </p:blipFill>
        <p:spPr>
          <a:xfrm>
            <a:off x="304900" y="2373358"/>
            <a:ext cx="3062887" cy="2299551"/>
          </a:xfrm>
          <a:prstGeom prst="rect">
            <a:avLst/>
          </a:prstGeom>
        </p:spPr>
      </p:pic>
      <p:pic>
        <p:nvPicPr>
          <p:cNvPr id="5" name="Picture 4">
            <a:extLst>
              <a:ext uri="{FF2B5EF4-FFF2-40B4-BE49-F238E27FC236}">
                <a16:creationId xmlns:a16="http://schemas.microsoft.com/office/drawing/2014/main" id="{DE16E5A1-E5DD-C9D2-6ED0-862F87AA6C4C}"/>
              </a:ext>
            </a:extLst>
          </p:cNvPr>
          <p:cNvPicPr>
            <a:picLocks noChangeAspect="1"/>
          </p:cNvPicPr>
          <p:nvPr/>
        </p:nvPicPr>
        <p:blipFill>
          <a:blip r:embed="rId3"/>
          <a:stretch>
            <a:fillRect/>
          </a:stretch>
        </p:blipFill>
        <p:spPr>
          <a:xfrm>
            <a:off x="3419455" y="2461360"/>
            <a:ext cx="3062887" cy="2299551"/>
          </a:xfrm>
          <a:prstGeom prst="rect">
            <a:avLst/>
          </a:prstGeom>
        </p:spPr>
      </p:pic>
      <p:pic>
        <p:nvPicPr>
          <p:cNvPr id="6" name="Picture 5">
            <a:extLst>
              <a:ext uri="{FF2B5EF4-FFF2-40B4-BE49-F238E27FC236}">
                <a16:creationId xmlns:a16="http://schemas.microsoft.com/office/drawing/2014/main" id="{B8879194-4BBD-B17B-2C0C-E42BD6E1CC90}"/>
              </a:ext>
            </a:extLst>
          </p:cNvPr>
          <p:cNvPicPr>
            <a:picLocks noChangeAspect="1"/>
          </p:cNvPicPr>
          <p:nvPr/>
        </p:nvPicPr>
        <p:blipFill>
          <a:blip r:embed="rId4"/>
          <a:stretch>
            <a:fillRect/>
          </a:stretch>
        </p:blipFill>
        <p:spPr>
          <a:xfrm>
            <a:off x="6867822" y="2318617"/>
            <a:ext cx="2161199" cy="2878609"/>
          </a:xfrm>
          <a:prstGeom prst="rect">
            <a:avLst/>
          </a:prstGeom>
        </p:spPr>
      </p:pic>
      <p:pic>
        <p:nvPicPr>
          <p:cNvPr id="7" name="Picture 6">
            <a:extLst>
              <a:ext uri="{FF2B5EF4-FFF2-40B4-BE49-F238E27FC236}">
                <a16:creationId xmlns:a16="http://schemas.microsoft.com/office/drawing/2014/main" id="{61080D4D-BE8B-30F3-DF98-A5757AF9AFAE}"/>
              </a:ext>
            </a:extLst>
          </p:cNvPr>
          <p:cNvPicPr>
            <a:picLocks noChangeAspect="1"/>
          </p:cNvPicPr>
          <p:nvPr/>
        </p:nvPicPr>
        <p:blipFill>
          <a:blip r:embed="rId5"/>
          <a:stretch>
            <a:fillRect/>
          </a:stretch>
        </p:blipFill>
        <p:spPr>
          <a:xfrm>
            <a:off x="9414501" y="2373358"/>
            <a:ext cx="2161199" cy="2878609"/>
          </a:xfrm>
          <a:prstGeom prst="rect">
            <a:avLst/>
          </a:prstGeom>
        </p:spPr>
      </p:pic>
    </p:spTree>
    <p:extLst>
      <p:ext uri="{BB962C8B-B14F-4D97-AF65-F5344CB8AC3E}">
        <p14:creationId xmlns:p14="http://schemas.microsoft.com/office/powerpoint/2010/main" val="331309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458E-84DF-71FB-AE5E-E944C6AD1453}"/>
              </a:ext>
            </a:extLst>
          </p:cNvPr>
          <p:cNvSpPr>
            <a:spLocks noGrp="1"/>
          </p:cNvSpPr>
          <p:nvPr>
            <p:ph type="title"/>
          </p:nvPr>
        </p:nvSpPr>
        <p:spPr/>
        <p:txBody>
          <a:bodyPr/>
          <a:lstStyle/>
          <a:p>
            <a:r>
              <a:rPr lang="en-US" dirty="0"/>
              <a:t>Completed Workplace Exam 	</a:t>
            </a:r>
          </a:p>
        </p:txBody>
      </p:sp>
      <p:pic>
        <p:nvPicPr>
          <p:cNvPr id="4" name="Content Placeholder 3">
            <a:extLst>
              <a:ext uri="{FF2B5EF4-FFF2-40B4-BE49-F238E27FC236}">
                <a16:creationId xmlns:a16="http://schemas.microsoft.com/office/drawing/2014/main" id="{214D57B9-3C97-8409-36D6-EA94F7486ECA}"/>
              </a:ext>
            </a:extLst>
          </p:cNvPr>
          <p:cNvPicPr>
            <a:picLocks noGrp="1" noChangeAspect="1"/>
          </p:cNvPicPr>
          <p:nvPr>
            <p:ph idx="1"/>
          </p:nvPr>
        </p:nvPicPr>
        <p:blipFill>
          <a:blip r:embed="rId2"/>
          <a:stretch>
            <a:fillRect/>
          </a:stretch>
        </p:blipFill>
        <p:spPr>
          <a:xfrm>
            <a:off x="810487" y="1831892"/>
            <a:ext cx="2743202" cy="3653809"/>
          </a:xfrm>
          <a:prstGeom prst="rect">
            <a:avLst/>
          </a:prstGeom>
        </p:spPr>
      </p:pic>
      <p:pic>
        <p:nvPicPr>
          <p:cNvPr id="5" name="Picture 4">
            <a:extLst>
              <a:ext uri="{FF2B5EF4-FFF2-40B4-BE49-F238E27FC236}">
                <a16:creationId xmlns:a16="http://schemas.microsoft.com/office/drawing/2014/main" id="{BEAE3387-0015-3CD8-EC58-52D64C859EBF}"/>
              </a:ext>
            </a:extLst>
          </p:cNvPr>
          <p:cNvPicPr>
            <a:picLocks noChangeAspect="1"/>
          </p:cNvPicPr>
          <p:nvPr/>
        </p:nvPicPr>
        <p:blipFill>
          <a:blip r:embed="rId3"/>
          <a:stretch>
            <a:fillRect/>
          </a:stretch>
        </p:blipFill>
        <p:spPr>
          <a:xfrm>
            <a:off x="4148665" y="1831892"/>
            <a:ext cx="2743202" cy="3653809"/>
          </a:xfrm>
          <a:prstGeom prst="rect">
            <a:avLst/>
          </a:prstGeom>
        </p:spPr>
      </p:pic>
      <p:pic>
        <p:nvPicPr>
          <p:cNvPr id="6" name="Picture 5">
            <a:extLst>
              <a:ext uri="{FF2B5EF4-FFF2-40B4-BE49-F238E27FC236}">
                <a16:creationId xmlns:a16="http://schemas.microsoft.com/office/drawing/2014/main" id="{E0695327-A9B0-258B-2B3D-7830B3B54E34}"/>
              </a:ext>
            </a:extLst>
          </p:cNvPr>
          <p:cNvPicPr>
            <a:picLocks noChangeAspect="1"/>
          </p:cNvPicPr>
          <p:nvPr/>
        </p:nvPicPr>
        <p:blipFill>
          <a:blip r:embed="rId4"/>
          <a:stretch>
            <a:fillRect/>
          </a:stretch>
        </p:blipFill>
        <p:spPr>
          <a:xfrm>
            <a:off x="7359843" y="1842988"/>
            <a:ext cx="2900219" cy="3862948"/>
          </a:xfrm>
          <a:prstGeom prst="rect">
            <a:avLst/>
          </a:prstGeom>
        </p:spPr>
      </p:pic>
      <p:sp>
        <p:nvSpPr>
          <p:cNvPr id="7" name="TextBox 6">
            <a:extLst>
              <a:ext uri="{FF2B5EF4-FFF2-40B4-BE49-F238E27FC236}">
                <a16:creationId xmlns:a16="http://schemas.microsoft.com/office/drawing/2014/main" id="{35F573C4-1CCC-469E-699C-1848C05F97AE}"/>
              </a:ext>
            </a:extLst>
          </p:cNvPr>
          <p:cNvSpPr txBox="1"/>
          <p:nvPr/>
        </p:nvSpPr>
        <p:spPr>
          <a:xfrm>
            <a:off x="1144538" y="5748732"/>
            <a:ext cx="9902924" cy="923330"/>
          </a:xfrm>
          <a:prstGeom prst="rect">
            <a:avLst/>
          </a:prstGeom>
          <a:noFill/>
        </p:spPr>
        <p:txBody>
          <a:bodyPr wrap="square" rtlCol="0">
            <a:spAutoFit/>
          </a:bodyPr>
          <a:lstStyle/>
          <a:p>
            <a:r>
              <a:rPr lang="en-US" dirty="0"/>
              <a:t>After all hazards associated with the cone and tag are fixed, the tag makes its way back to the initiator and the information (who corrected the hazard and when) is noted on the initiator employees workplace exam. The tag can also be stapled to their workplace exam for further documentation. </a:t>
            </a:r>
          </a:p>
        </p:txBody>
      </p:sp>
    </p:spTree>
    <p:extLst>
      <p:ext uri="{BB962C8B-B14F-4D97-AF65-F5344CB8AC3E}">
        <p14:creationId xmlns:p14="http://schemas.microsoft.com/office/powerpoint/2010/main" val="777979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9B38-B46C-6BFD-3349-FE735772FA43}"/>
              </a:ext>
            </a:extLst>
          </p:cNvPr>
          <p:cNvSpPr>
            <a:spLocks noGrp="1"/>
          </p:cNvSpPr>
          <p:nvPr>
            <p:ph type="title"/>
          </p:nvPr>
        </p:nvSpPr>
        <p:spPr/>
        <p:txBody>
          <a:bodyPr/>
          <a:lstStyle/>
          <a:p>
            <a:r>
              <a:rPr lang="en-US" dirty="0"/>
              <a:t>Cone and Tag Method Impact </a:t>
            </a:r>
          </a:p>
        </p:txBody>
      </p:sp>
      <p:sp>
        <p:nvSpPr>
          <p:cNvPr id="3" name="Content Placeholder 2">
            <a:extLst>
              <a:ext uri="{FF2B5EF4-FFF2-40B4-BE49-F238E27FC236}">
                <a16:creationId xmlns:a16="http://schemas.microsoft.com/office/drawing/2014/main" id="{5607B1A7-89B2-7DAE-5583-8FFFF649D499}"/>
              </a:ext>
            </a:extLst>
          </p:cNvPr>
          <p:cNvSpPr>
            <a:spLocks noGrp="1"/>
          </p:cNvSpPr>
          <p:nvPr>
            <p:ph idx="1"/>
          </p:nvPr>
        </p:nvSpPr>
        <p:spPr/>
        <p:txBody>
          <a:bodyPr>
            <a:normAutofit fontScale="85000" lnSpcReduction="20000"/>
          </a:bodyPr>
          <a:lstStyle/>
          <a:p>
            <a:r>
              <a:rPr lang="en-US" sz="1800" dirty="0"/>
              <a:t>The mine implemented the cone and tag method in late 2020 after 2 back to back MSHA inspections that left us with 20+ citations a piece, including a D citation and D order for unconsolidated ground conditions. </a:t>
            </a:r>
          </a:p>
          <a:p>
            <a:r>
              <a:rPr lang="en-US" sz="1800" dirty="0"/>
              <a:t>Prior to the implementation, the mine in 2020 received 54 citations</a:t>
            </a:r>
          </a:p>
          <a:p>
            <a:r>
              <a:rPr lang="en-US" sz="1800" dirty="0"/>
              <a:t>2021 they received 6, 2022 they received 12 citations, 2023 8 citations. 1 S&amp;S citation in that 3-year period.</a:t>
            </a:r>
          </a:p>
          <a:p>
            <a:endParaRPr lang="en-US" sz="1800" dirty="0"/>
          </a:p>
          <a:p>
            <a:r>
              <a:rPr lang="en-US" sz="1800" b="1" u="sng" dirty="0"/>
              <a:t>Injuries also reduced after implementation</a:t>
            </a:r>
          </a:p>
          <a:p>
            <a:r>
              <a:rPr lang="en-US" sz="1800" dirty="0"/>
              <a:t>2020 – 1 Lost Time Injury, 2 Recordable Injuries </a:t>
            </a:r>
          </a:p>
          <a:p>
            <a:r>
              <a:rPr lang="en-US" sz="1800" dirty="0"/>
              <a:t>2021 – 0 Lost Time Injuries, 0 Recordable Injuries </a:t>
            </a:r>
          </a:p>
          <a:p>
            <a:r>
              <a:rPr lang="en-US" sz="1800" dirty="0"/>
              <a:t>2022 – 0 Lost Time Injuries , 1 Recordable Injury </a:t>
            </a:r>
          </a:p>
          <a:p>
            <a:r>
              <a:rPr lang="en-US" sz="1800" dirty="0"/>
              <a:t>2023 – Year to date-  0 Lost time, 0 recordable injuries </a:t>
            </a:r>
          </a:p>
        </p:txBody>
      </p:sp>
    </p:spTree>
    <p:extLst>
      <p:ext uri="{BB962C8B-B14F-4D97-AF65-F5344CB8AC3E}">
        <p14:creationId xmlns:p14="http://schemas.microsoft.com/office/powerpoint/2010/main" val="2964554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C5F4-CADE-585D-B4EF-86E66226C1EC}"/>
              </a:ext>
            </a:extLst>
          </p:cNvPr>
          <p:cNvSpPr>
            <a:spLocks noGrp="1"/>
          </p:cNvSpPr>
          <p:nvPr>
            <p:ph type="title"/>
          </p:nvPr>
        </p:nvSpPr>
        <p:spPr/>
        <p:txBody>
          <a:bodyPr/>
          <a:lstStyle/>
          <a:p>
            <a:r>
              <a:rPr lang="en-US" dirty="0"/>
              <a:t>Cone and Tag Method</a:t>
            </a:r>
          </a:p>
        </p:txBody>
      </p:sp>
      <p:sp>
        <p:nvSpPr>
          <p:cNvPr id="3" name="Content Placeholder 2">
            <a:extLst>
              <a:ext uri="{FF2B5EF4-FFF2-40B4-BE49-F238E27FC236}">
                <a16:creationId xmlns:a16="http://schemas.microsoft.com/office/drawing/2014/main" id="{339F0A51-B2AA-A7CC-8A0D-4E11F213FD69}"/>
              </a:ext>
            </a:extLst>
          </p:cNvPr>
          <p:cNvSpPr>
            <a:spLocks noGrp="1"/>
          </p:cNvSpPr>
          <p:nvPr>
            <p:ph idx="1"/>
          </p:nvPr>
        </p:nvSpPr>
        <p:spPr/>
        <p:txBody>
          <a:bodyPr>
            <a:normAutofit/>
          </a:bodyPr>
          <a:lstStyle/>
          <a:p>
            <a:r>
              <a:rPr lang="en-US" sz="1800" dirty="0"/>
              <a:t>The method has proven to be successful for NFM Bluff City and has been implemented at all of New Frontiers underground operations, resulting in a similar impact. </a:t>
            </a:r>
          </a:p>
          <a:p>
            <a:pPr marL="0" indent="0">
              <a:buNone/>
            </a:pPr>
            <a:endParaRPr lang="en-US" sz="1800" dirty="0"/>
          </a:p>
          <a:p>
            <a:r>
              <a:rPr lang="en-US" sz="1800" dirty="0"/>
              <a:t>The method ensures that everyone from management to the hourly employee are aware of hazards, and it ensures that proper workplace exams are being documented. </a:t>
            </a:r>
          </a:p>
          <a:p>
            <a:endParaRPr lang="en-US" sz="1800" dirty="0"/>
          </a:p>
          <a:p>
            <a:r>
              <a:rPr lang="en-US" sz="1800" dirty="0"/>
              <a:t>NFM Bluff City will continue this method and begin incorporating it at all sites company wide. </a:t>
            </a:r>
          </a:p>
        </p:txBody>
      </p:sp>
    </p:spTree>
    <p:extLst>
      <p:ext uri="{BB962C8B-B14F-4D97-AF65-F5344CB8AC3E}">
        <p14:creationId xmlns:p14="http://schemas.microsoft.com/office/powerpoint/2010/main" val="3346460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2F12-686C-BE17-B79C-DF85B2BB4AAB}"/>
              </a:ext>
            </a:extLst>
          </p:cNvPr>
          <p:cNvSpPr>
            <a:spLocks noGrp="1"/>
          </p:cNvSpPr>
          <p:nvPr>
            <p:ph type="title"/>
          </p:nvPr>
        </p:nvSpPr>
        <p:spPr>
          <a:xfrm>
            <a:off x="897573" y="2609878"/>
            <a:ext cx="9905998" cy="1478570"/>
          </a:xfrm>
        </p:spPr>
        <p:txBody>
          <a:bodyPr>
            <a:normAutofit/>
          </a:bodyPr>
          <a:lstStyle/>
          <a:p>
            <a:pPr algn="ctr"/>
            <a:r>
              <a:rPr lang="en-US" sz="4800" dirty="0"/>
              <a:t>Questions or comments?</a:t>
            </a:r>
          </a:p>
        </p:txBody>
      </p:sp>
    </p:spTree>
    <p:extLst>
      <p:ext uri="{BB962C8B-B14F-4D97-AF65-F5344CB8AC3E}">
        <p14:creationId xmlns:p14="http://schemas.microsoft.com/office/powerpoint/2010/main" val="411866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50F7-3FBF-A6C4-8512-15CAE14A5BA9}"/>
              </a:ext>
            </a:extLst>
          </p:cNvPr>
          <p:cNvSpPr>
            <a:spLocks noGrp="1"/>
          </p:cNvSpPr>
          <p:nvPr>
            <p:ph type="title"/>
          </p:nvPr>
        </p:nvSpPr>
        <p:spPr/>
        <p:txBody>
          <a:bodyPr/>
          <a:lstStyle/>
          <a:p>
            <a:r>
              <a:rPr lang="en-US" dirty="0"/>
              <a:t>Workplace Exams 	</a:t>
            </a:r>
          </a:p>
        </p:txBody>
      </p:sp>
      <p:sp>
        <p:nvSpPr>
          <p:cNvPr id="3" name="Content Placeholder 2">
            <a:extLst>
              <a:ext uri="{FF2B5EF4-FFF2-40B4-BE49-F238E27FC236}">
                <a16:creationId xmlns:a16="http://schemas.microsoft.com/office/drawing/2014/main" id="{C4E45057-27A3-A03D-BFE7-D83D929B0BCB}"/>
              </a:ext>
            </a:extLst>
          </p:cNvPr>
          <p:cNvSpPr>
            <a:spLocks noGrp="1"/>
          </p:cNvSpPr>
          <p:nvPr>
            <p:ph idx="1"/>
          </p:nvPr>
        </p:nvSpPr>
        <p:spPr/>
        <p:txBody>
          <a:bodyPr/>
          <a:lstStyle/>
          <a:p>
            <a:r>
              <a:rPr lang="en-US" dirty="0"/>
              <a:t>New Frontier Materials – Bluff City has adopted a new way for employees and management to conduct workplace exams and report hazards at the mine. </a:t>
            </a:r>
          </a:p>
          <a:p>
            <a:r>
              <a:rPr lang="en-US" dirty="0"/>
              <a:t>This method, called the “cone and tag” method at the mine, has reduced NFM’s injury rates and citations over the past two years.</a:t>
            </a:r>
          </a:p>
          <a:p>
            <a:r>
              <a:rPr lang="en-US" dirty="0"/>
              <a:t>The next several slides will show you how it works. </a:t>
            </a:r>
          </a:p>
        </p:txBody>
      </p:sp>
    </p:spTree>
    <p:extLst>
      <p:ext uri="{BB962C8B-B14F-4D97-AF65-F5344CB8AC3E}">
        <p14:creationId xmlns:p14="http://schemas.microsoft.com/office/powerpoint/2010/main" val="1372902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4AFD-A58D-03C9-7680-FD17CEF5E47F}"/>
              </a:ext>
            </a:extLst>
          </p:cNvPr>
          <p:cNvSpPr>
            <a:spLocks noGrp="1"/>
          </p:cNvSpPr>
          <p:nvPr>
            <p:ph type="title"/>
          </p:nvPr>
        </p:nvSpPr>
        <p:spPr/>
        <p:txBody>
          <a:bodyPr/>
          <a:lstStyle/>
          <a:p>
            <a:r>
              <a:rPr lang="en-US" dirty="0"/>
              <a:t>Communication is the key to success	</a:t>
            </a:r>
          </a:p>
        </p:txBody>
      </p:sp>
      <p:sp>
        <p:nvSpPr>
          <p:cNvPr id="3" name="Content Placeholder 2">
            <a:extLst>
              <a:ext uri="{FF2B5EF4-FFF2-40B4-BE49-F238E27FC236}">
                <a16:creationId xmlns:a16="http://schemas.microsoft.com/office/drawing/2014/main" id="{2B91EA21-FADD-EDA8-42DF-42109ECFA3CC}"/>
              </a:ext>
            </a:extLst>
          </p:cNvPr>
          <p:cNvSpPr>
            <a:spLocks noGrp="1"/>
          </p:cNvSpPr>
          <p:nvPr>
            <p:ph idx="1"/>
          </p:nvPr>
        </p:nvSpPr>
        <p:spPr/>
        <p:txBody>
          <a:bodyPr/>
          <a:lstStyle/>
          <a:p>
            <a:r>
              <a:rPr lang="en-US" dirty="0"/>
              <a:t>Complacency </a:t>
            </a:r>
          </a:p>
          <a:p>
            <a:r>
              <a:rPr lang="en-US" dirty="0"/>
              <a:t>Forgetfulness </a:t>
            </a:r>
          </a:p>
          <a:p>
            <a:r>
              <a:rPr lang="en-US" dirty="0"/>
              <a:t>Lack of concentration</a:t>
            </a:r>
          </a:p>
          <a:p>
            <a:r>
              <a:rPr lang="en-US" dirty="0"/>
              <a:t>Not focused on the task at hand </a:t>
            </a:r>
          </a:p>
          <a:p>
            <a:r>
              <a:rPr lang="en-US" dirty="0"/>
              <a:t>Too many irons in the fire </a:t>
            </a:r>
          </a:p>
          <a:p>
            <a:endParaRPr lang="en-US" dirty="0"/>
          </a:p>
        </p:txBody>
      </p:sp>
    </p:spTree>
    <p:extLst>
      <p:ext uri="{BB962C8B-B14F-4D97-AF65-F5344CB8AC3E}">
        <p14:creationId xmlns:p14="http://schemas.microsoft.com/office/powerpoint/2010/main" val="86190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76A2-4CB8-47B8-FFE2-9E47BFC399E2}"/>
              </a:ext>
            </a:extLst>
          </p:cNvPr>
          <p:cNvSpPr>
            <a:spLocks noGrp="1"/>
          </p:cNvSpPr>
          <p:nvPr>
            <p:ph type="title"/>
          </p:nvPr>
        </p:nvSpPr>
        <p:spPr/>
        <p:txBody>
          <a:bodyPr/>
          <a:lstStyle/>
          <a:p>
            <a:r>
              <a:rPr lang="en-US" dirty="0"/>
              <a:t>Discovering a hazard</a:t>
            </a:r>
          </a:p>
        </p:txBody>
      </p:sp>
      <p:pic>
        <p:nvPicPr>
          <p:cNvPr id="4" name="Content Placeholder 3">
            <a:extLst>
              <a:ext uri="{FF2B5EF4-FFF2-40B4-BE49-F238E27FC236}">
                <a16:creationId xmlns:a16="http://schemas.microsoft.com/office/drawing/2014/main" id="{29968C73-CDA3-070E-7D8A-A547A07660C1}"/>
              </a:ext>
            </a:extLst>
          </p:cNvPr>
          <p:cNvPicPr>
            <a:picLocks noGrp="1" noChangeAspect="1"/>
          </p:cNvPicPr>
          <p:nvPr>
            <p:ph idx="1"/>
          </p:nvPr>
        </p:nvPicPr>
        <p:blipFill>
          <a:blip r:embed="rId2"/>
          <a:stretch>
            <a:fillRect/>
          </a:stretch>
        </p:blipFill>
        <p:spPr>
          <a:xfrm>
            <a:off x="2911220" y="1755099"/>
            <a:ext cx="4718940" cy="3542880"/>
          </a:xfrm>
          <a:prstGeom prst="rect">
            <a:avLst/>
          </a:prstGeom>
        </p:spPr>
      </p:pic>
      <p:sp>
        <p:nvSpPr>
          <p:cNvPr id="6" name="TextBox 5">
            <a:extLst>
              <a:ext uri="{FF2B5EF4-FFF2-40B4-BE49-F238E27FC236}">
                <a16:creationId xmlns:a16="http://schemas.microsoft.com/office/drawing/2014/main" id="{FAAEA614-2840-6C85-6B0E-886EB5637328}"/>
              </a:ext>
            </a:extLst>
          </p:cNvPr>
          <p:cNvSpPr txBox="1"/>
          <p:nvPr/>
        </p:nvSpPr>
        <p:spPr>
          <a:xfrm>
            <a:off x="1109133" y="5418667"/>
            <a:ext cx="8542867" cy="369332"/>
          </a:xfrm>
          <a:prstGeom prst="rect">
            <a:avLst/>
          </a:prstGeom>
          <a:noFill/>
        </p:spPr>
        <p:txBody>
          <a:bodyPr wrap="square" rtlCol="0">
            <a:spAutoFit/>
          </a:bodyPr>
          <a:lstStyle/>
          <a:p>
            <a:r>
              <a:rPr lang="en-US" dirty="0"/>
              <a:t>Traveling underground, a piece of loose is discovered on the travel way. </a:t>
            </a:r>
          </a:p>
        </p:txBody>
      </p:sp>
      <p:sp>
        <p:nvSpPr>
          <p:cNvPr id="9" name="Arrow: Right 8">
            <a:extLst>
              <a:ext uri="{FF2B5EF4-FFF2-40B4-BE49-F238E27FC236}">
                <a16:creationId xmlns:a16="http://schemas.microsoft.com/office/drawing/2014/main" id="{1763AF00-D8A9-DBD8-D6A5-78CEE4FB27F0}"/>
              </a:ext>
            </a:extLst>
          </p:cNvPr>
          <p:cNvSpPr/>
          <p:nvPr/>
        </p:nvSpPr>
        <p:spPr>
          <a:xfrm>
            <a:off x="4524121" y="2636559"/>
            <a:ext cx="440267" cy="465137"/>
          </a:xfrm>
          <a:prstGeom prst="rightArrow">
            <a:avLst>
              <a:gd name="adj1" fmla="val 50000"/>
              <a:gd name="adj2" fmla="val 22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45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C986-968C-2CF5-9991-8A3C0A43B06B}"/>
              </a:ext>
            </a:extLst>
          </p:cNvPr>
          <p:cNvSpPr>
            <a:spLocks noGrp="1"/>
          </p:cNvSpPr>
          <p:nvPr>
            <p:ph type="title"/>
          </p:nvPr>
        </p:nvSpPr>
        <p:spPr/>
        <p:txBody>
          <a:bodyPr/>
          <a:lstStyle/>
          <a:p>
            <a:r>
              <a:rPr lang="en-US" dirty="0"/>
              <a:t>Identifying the Hazard</a:t>
            </a:r>
          </a:p>
        </p:txBody>
      </p:sp>
      <p:pic>
        <p:nvPicPr>
          <p:cNvPr id="4" name="Content Placeholder 3">
            <a:extLst>
              <a:ext uri="{FF2B5EF4-FFF2-40B4-BE49-F238E27FC236}">
                <a16:creationId xmlns:a16="http://schemas.microsoft.com/office/drawing/2014/main" id="{EA387226-83D9-9FF9-22EC-C1A2BF676F66}"/>
              </a:ext>
            </a:extLst>
          </p:cNvPr>
          <p:cNvPicPr>
            <a:picLocks noGrp="1" noChangeAspect="1"/>
          </p:cNvPicPr>
          <p:nvPr>
            <p:ph idx="1"/>
          </p:nvPr>
        </p:nvPicPr>
        <p:blipFill>
          <a:blip r:embed="rId2"/>
          <a:stretch>
            <a:fillRect/>
          </a:stretch>
        </p:blipFill>
        <p:spPr>
          <a:xfrm>
            <a:off x="608831" y="2097088"/>
            <a:ext cx="2295238" cy="3057143"/>
          </a:xfrm>
          <a:prstGeom prst="rect">
            <a:avLst/>
          </a:prstGeom>
        </p:spPr>
      </p:pic>
      <p:pic>
        <p:nvPicPr>
          <p:cNvPr id="5" name="Picture 4">
            <a:extLst>
              <a:ext uri="{FF2B5EF4-FFF2-40B4-BE49-F238E27FC236}">
                <a16:creationId xmlns:a16="http://schemas.microsoft.com/office/drawing/2014/main" id="{3A417742-67D8-17D8-4BE2-C1B039B7A7B9}"/>
              </a:ext>
            </a:extLst>
          </p:cNvPr>
          <p:cNvPicPr>
            <a:picLocks noChangeAspect="1"/>
          </p:cNvPicPr>
          <p:nvPr/>
        </p:nvPicPr>
        <p:blipFill>
          <a:blip r:embed="rId3"/>
          <a:stretch>
            <a:fillRect/>
          </a:stretch>
        </p:blipFill>
        <p:spPr>
          <a:xfrm>
            <a:off x="3200398" y="2097087"/>
            <a:ext cx="2295238" cy="3057143"/>
          </a:xfrm>
          <a:prstGeom prst="rect">
            <a:avLst/>
          </a:prstGeom>
        </p:spPr>
      </p:pic>
      <p:pic>
        <p:nvPicPr>
          <p:cNvPr id="6" name="Picture 5">
            <a:extLst>
              <a:ext uri="{FF2B5EF4-FFF2-40B4-BE49-F238E27FC236}">
                <a16:creationId xmlns:a16="http://schemas.microsoft.com/office/drawing/2014/main" id="{899B6FC8-0F19-34DF-ABC3-6D895E18123B}"/>
              </a:ext>
            </a:extLst>
          </p:cNvPr>
          <p:cNvPicPr>
            <a:picLocks noChangeAspect="1"/>
          </p:cNvPicPr>
          <p:nvPr/>
        </p:nvPicPr>
        <p:blipFill>
          <a:blip r:embed="rId4"/>
          <a:stretch>
            <a:fillRect/>
          </a:stretch>
        </p:blipFill>
        <p:spPr>
          <a:xfrm>
            <a:off x="5791965" y="2097086"/>
            <a:ext cx="2295238" cy="3057143"/>
          </a:xfrm>
          <a:prstGeom prst="rect">
            <a:avLst/>
          </a:prstGeom>
        </p:spPr>
      </p:pic>
      <p:pic>
        <p:nvPicPr>
          <p:cNvPr id="7" name="Picture 6">
            <a:extLst>
              <a:ext uri="{FF2B5EF4-FFF2-40B4-BE49-F238E27FC236}">
                <a16:creationId xmlns:a16="http://schemas.microsoft.com/office/drawing/2014/main" id="{744C193E-0973-2A0D-A26B-E4C7F53597EE}"/>
              </a:ext>
            </a:extLst>
          </p:cNvPr>
          <p:cNvPicPr>
            <a:picLocks noChangeAspect="1"/>
          </p:cNvPicPr>
          <p:nvPr/>
        </p:nvPicPr>
        <p:blipFill>
          <a:blip r:embed="rId5"/>
          <a:stretch>
            <a:fillRect/>
          </a:stretch>
        </p:blipFill>
        <p:spPr>
          <a:xfrm>
            <a:off x="8679861" y="2167919"/>
            <a:ext cx="2295238" cy="3057143"/>
          </a:xfrm>
          <a:prstGeom prst="rect">
            <a:avLst/>
          </a:prstGeom>
        </p:spPr>
      </p:pic>
      <p:sp>
        <p:nvSpPr>
          <p:cNvPr id="8" name="TextBox 7">
            <a:extLst>
              <a:ext uri="{FF2B5EF4-FFF2-40B4-BE49-F238E27FC236}">
                <a16:creationId xmlns:a16="http://schemas.microsoft.com/office/drawing/2014/main" id="{F6853CA5-E1B0-F0EF-54F0-97D469138F1B}"/>
              </a:ext>
            </a:extLst>
          </p:cNvPr>
          <p:cNvSpPr txBox="1"/>
          <p:nvPr/>
        </p:nvSpPr>
        <p:spPr>
          <a:xfrm>
            <a:off x="862011" y="5593151"/>
            <a:ext cx="10185400" cy="923330"/>
          </a:xfrm>
          <a:prstGeom prst="rect">
            <a:avLst/>
          </a:prstGeom>
          <a:noFill/>
        </p:spPr>
        <p:txBody>
          <a:bodyPr wrap="square" rtlCol="0">
            <a:spAutoFit/>
          </a:bodyPr>
          <a:lstStyle/>
          <a:p>
            <a:r>
              <a:rPr lang="en-US" dirty="0"/>
              <a:t>A tag is used to describe the employee, location, date and nature of the hazard. Then the tag is placed onto a cone to make everyone that travels in that area aware of the hazard. The hazard is also noted on the initiators employee's workplace exam. </a:t>
            </a:r>
          </a:p>
        </p:txBody>
      </p:sp>
    </p:spTree>
    <p:extLst>
      <p:ext uri="{BB962C8B-B14F-4D97-AF65-F5344CB8AC3E}">
        <p14:creationId xmlns:p14="http://schemas.microsoft.com/office/powerpoint/2010/main" val="539147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12BF-1DB8-4E1A-14A2-B49C3A10CFF0}"/>
              </a:ext>
            </a:extLst>
          </p:cNvPr>
          <p:cNvSpPr>
            <a:spLocks noGrp="1"/>
          </p:cNvSpPr>
          <p:nvPr>
            <p:ph type="title"/>
          </p:nvPr>
        </p:nvSpPr>
        <p:spPr/>
        <p:txBody>
          <a:bodyPr/>
          <a:lstStyle/>
          <a:p>
            <a:r>
              <a:rPr lang="en-US" dirty="0"/>
              <a:t>Hazard is Removed</a:t>
            </a:r>
          </a:p>
        </p:txBody>
      </p:sp>
      <p:pic>
        <p:nvPicPr>
          <p:cNvPr id="4" name="5DA1BF09">
            <a:hlinkClick r:id="" action="ppaction://media"/>
            <a:extLst>
              <a:ext uri="{FF2B5EF4-FFF2-40B4-BE49-F238E27FC236}">
                <a16:creationId xmlns:a16="http://schemas.microsoft.com/office/drawing/2014/main" id="{BB741E56-9EA7-0CC1-D513-9E98B080355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89250" y="1733021"/>
            <a:ext cx="6286500" cy="3541712"/>
          </a:xfrm>
        </p:spPr>
      </p:pic>
      <p:sp>
        <p:nvSpPr>
          <p:cNvPr id="5" name="TextBox 4">
            <a:extLst>
              <a:ext uri="{FF2B5EF4-FFF2-40B4-BE49-F238E27FC236}">
                <a16:creationId xmlns:a16="http://schemas.microsoft.com/office/drawing/2014/main" id="{B368B36E-11E6-95B3-64D2-B30C1FFD48BE}"/>
              </a:ext>
            </a:extLst>
          </p:cNvPr>
          <p:cNvSpPr txBox="1"/>
          <p:nvPr/>
        </p:nvSpPr>
        <p:spPr>
          <a:xfrm>
            <a:off x="838200" y="5408485"/>
            <a:ext cx="10388600" cy="830997"/>
          </a:xfrm>
          <a:prstGeom prst="rect">
            <a:avLst/>
          </a:prstGeom>
          <a:noFill/>
        </p:spPr>
        <p:txBody>
          <a:bodyPr wrap="square" rtlCol="0">
            <a:spAutoFit/>
          </a:bodyPr>
          <a:lstStyle/>
          <a:p>
            <a:r>
              <a:rPr lang="en-US" sz="1600" dirty="0"/>
              <a:t>After the hazard is identified, the proper methods are followed to remove the hazard. In this case, a mechanical scaler was brought to the area to remove the loose ground condition.  The individual who corrects the hazard also notes it on their workplace exam</a:t>
            </a:r>
          </a:p>
        </p:txBody>
      </p:sp>
    </p:spTree>
    <p:extLst>
      <p:ext uri="{BB962C8B-B14F-4D97-AF65-F5344CB8AC3E}">
        <p14:creationId xmlns:p14="http://schemas.microsoft.com/office/powerpoint/2010/main" val="3782123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8C6B-B552-8561-DE6E-E93B58BEDB7E}"/>
              </a:ext>
            </a:extLst>
          </p:cNvPr>
          <p:cNvSpPr>
            <a:spLocks noGrp="1"/>
          </p:cNvSpPr>
          <p:nvPr>
            <p:ph type="title"/>
          </p:nvPr>
        </p:nvSpPr>
        <p:spPr/>
        <p:txBody>
          <a:bodyPr/>
          <a:lstStyle/>
          <a:p>
            <a:r>
              <a:rPr lang="en-US" dirty="0"/>
              <a:t>After the Hazard is Corrected</a:t>
            </a:r>
          </a:p>
        </p:txBody>
      </p:sp>
      <p:pic>
        <p:nvPicPr>
          <p:cNvPr id="4" name="Content Placeholder 3">
            <a:extLst>
              <a:ext uri="{FF2B5EF4-FFF2-40B4-BE49-F238E27FC236}">
                <a16:creationId xmlns:a16="http://schemas.microsoft.com/office/drawing/2014/main" id="{EA25BF5E-3F7C-B4BE-3ABF-F2945831A822}"/>
              </a:ext>
            </a:extLst>
          </p:cNvPr>
          <p:cNvPicPr>
            <a:picLocks noGrp="1" noChangeAspect="1"/>
          </p:cNvPicPr>
          <p:nvPr>
            <p:ph idx="1"/>
          </p:nvPr>
        </p:nvPicPr>
        <p:blipFill>
          <a:blip r:embed="rId2"/>
          <a:stretch>
            <a:fillRect/>
          </a:stretch>
        </p:blipFill>
        <p:spPr>
          <a:xfrm>
            <a:off x="1222275" y="1690686"/>
            <a:ext cx="2295238" cy="3057143"/>
          </a:xfrm>
          <a:prstGeom prst="rect">
            <a:avLst/>
          </a:prstGeom>
        </p:spPr>
      </p:pic>
      <p:pic>
        <p:nvPicPr>
          <p:cNvPr id="5" name="Picture 4">
            <a:extLst>
              <a:ext uri="{FF2B5EF4-FFF2-40B4-BE49-F238E27FC236}">
                <a16:creationId xmlns:a16="http://schemas.microsoft.com/office/drawing/2014/main" id="{70318D56-3FAD-5DB2-048E-00214993617F}"/>
              </a:ext>
            </a:extLst>
          </p:cNvPr>
          <p:cNvPicPr>
            <a:picLocks noChangeAspect="1"/>
          </p:cNvPicPr>
          <p:nvPr/>
        </p:nvPicPr>
        <p:blipFill>
          <a:blip r:embed="rId3"/>
          <a:stretch>
            <a:fillRect/>
          </a:stretch>
        </p:blipFill>
        <p:spPr>
          <a:xfrm>
            <a:off x="4204852" y="1690686"/>
            <a:ext cx="2295238" cy="3057143"/>
          </a:xfrm>
          <a:prstGeom prst="rect">
            <a:avLst/>
          </a:prstGeom>
        </p:spPr>
      </p:pic>
      <p:sp>
        <p:nvSpPr>
          <p:cNvPr id="6" name="TextBox 5">
            <a:extLst>
              <a:ext uri="{FF2B5EF4-FFF2-40B4-BE49-F238E27FC236}">
                <a16:creationId xmlns:a16="http://schemas.microsoft.com/office/drawing/2014/main" id="{C3A3B3F0-A017-4CC1-6CEB-0EC0A75282CB}"/>
              </a:ext>
            </a:extLst>
          </p:cNvPr>
          <p:cNvSpPr txBox="1"/>
          <p:nvPr/>
        </p:nvSpPr>
        <p:spPr>
          <a:xfrm>
            <a:off x="955145" y="5408507"/>
            <a:ext cx="10278533" cy="646331"/>
          </a:xfrm>
          <a:prstGeom prst="rect">
            <a:avLst/>
          </a:prstGeom>
          <a:noFill/>
        </p:spPr>
        <p:txBody>
          <a:bodyPr wrap="square" rtlCol="0">
            <a:spAutoFit/>
          </a:bodyPr>
          <a:lstStyle/>
          <a:p>
            <a:r>
              <a:rPr lang="en-US" dirty="0"/>
              <a:t>After the hazard has been corrected, the individual who fixed it will sign and date the hazard on the opposite side of the tag. </a:t>
            </a:r>
          </a:p>
        </p:txBody>
      </p:sp>
      <p:pic>
        <p:nvPicPr>
          <p:cNvPr id="7" name="Picture 6">
            <a:extLst>
              <a:ext uri="{FF2B5EF4-FFF2-40B4-BE49-F238E27FC236}">
                <a16:creationId xmlns:a16="http://schemas.microsoft.com/office/drawing/2014/main" id="{0B391BB6-A649-F490-F8B4-5564FEFFE98B}"/>
              </a:ext>
            </a:extLst>
          </p:cNvPr>
          <p:cNvPicPr>
            <a:picLocks noChangeAspect="1"/>
          </p:cNvPicPr>
          <p:nvPr/>
        </p:nvPicPr>
        <p:blipFill>
          <a:blip r:embed="rId4"/>
          <a:stretch>
            <a:fillRect/>
          </a:stretch>
        </p:blipFill>
        <p:spPr>
          <a:xfrm>
            <a:off x="7378315" y="1764962"/>
            <a:ext cx="2295238" cy="3057143"/>
          </a:xfrm>
          <a:prstGeom prst="rect">
            <a:avLst/>
          </a:prstGeom>
        </p:spPr>
      </p:pic>
    </p:spTree>
    <p:extLst>
      <p:ext uri="{BB962C8B-B14F-4D97-AF65-F5344CB8AC3E}">
        <p14:creationId xmlns:p14="http://schemas.microsoft.com/office/powerpoint/2010/main" val="1449264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D861-59A5-0B30-C945-C63F7291EED7}"/>
              </a:ext>
            </a:extLst>
          </p:cNvPr>
          <p:cNvSpPr>
            <a:spLocks noGrp="1"/>
          </p:cNvSpPr>
          <p:nvPr>
            <p:ph type="title"/>
          </p:nvPr>
        </p:nvSpPr>
        <p:spPr/>
        <p:txBody>
          <a:bodyPr/>
          <a:lstStyle/>
          <a:p>
            <a:r>
              <a:rPr lang="en-US" dirty="0"/>
              <a:t>After the Hazard is Corrected</a:t>
            </a:r>
          </a:p>
        </p:txBody>
      </p:sp>
      <p:pic>
        <p:nvPicPr>
          <p:cNvPr id="4" name="Content Placeholder 3">
            <a:extLst>
              <a:ext uri="{FF2B5EF4-FFF2-40B4-BE49-F238E27FC236}">
                <a16:creationId xmlns:a16="http://schemas.microsoft.com/office/drawing/2014/main" id="{C052E5D0-EBD8-56D6-E5CC-2FDB07A28D9C}"/>
              </a:ext>
            </a:extLst>
          </p:cNvPr>
          <p:cNvPicPr>
            <a:picLocks noGrp="1" noChangeAspect="1"/>
          </p:cNvPicPr>
          <p:nvPr>
            <p:ph idx="1"/>
          </p:nvPr>
        </p:nvPicPr>
        <p:blipFill>
          <a:blip r:embed="rId4"/>
          <a:stretch>
            <a:fillRect/>
          </a:stretch>
        </p:blipFill>
        <p:spPr>
          <a:xfrm>
            <a:off x="1141413" y="1948634"/>
            <a:ext cx="2426085" cy="3231425"/>
          </a:xfrm>
          <a:prstGeom prst="rect">
            <a:avLst/>
          </a:prstGeom>
        </p:spPr>
      </p:pic>
      <p:pic>
        <p:nvPicPr>
          <p:cNvPr id="5" name="03747BA0">
            <a:hlinkClick r:id="" action="ppaction://media"/>
            <a:extLst>
              <a:ext uri="{FF2B5EF4-FFF2-40B4-BE49-F238E27FC236}">
                <a16:creationId xmlns:a16="http://schemas.microsoft.com/office/drawing/2014/main" id="{4578A162-8479-4766-FB54-11EF3BC6BD8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48175" y="1662942"/>
            <a:ext cx="2043642" cy="3627465"/>
          </a:xfrm>
          <a:prstGeom prst="rect">
            <a:avLst/>
          </a:prstGeom>
        </p:spPr>
      </p:pic>
      <p:sp>
        <p:nvSpPr>
          <p:cNvPr id="6" name="TextBox 5">
            <a:extLst>
              <a:ext uri="{FF2B5EF4-FFF2-40B4-BE49-F238E27FC236}">
                <a16:creationId xmlns:a16="http://schemas.microsoft.com/office/drawing/2014/main" id="{091B9F20-8180-C3A8-583C-6B83106AA580}"/>
              </a:ext>
            </a:extLst>
          </p:cNvPr>
          <p:cNvSpPr txBox="1"/>
          <p:nvPr/>
        </p:nvSpPr>
        <p:spPr>
          <a:xfrm>
            <a:off x="1219304" y="5290407"/>
            <a:ext cx="10244667" cy="1200329"/>
          </a:xfrm>
          <a:prstGeom prst="rect">
            <a:avLst/>
          </a:prstGeom>
          <a:noFill/>
        </p:spPr>
        <p:txBody>
          <a:bodyPr wrap="square" rtlCol="0">
            <a:spAutoFit/>
          </a:bodyPr>
          <a:lstStyle/>
          <a:p>
            <a:r>
              <a:rPr lang="en-US" dirty="0"/>
              <a:t>After the hazard is corrected, the employee who initiated the hazard or a member of management, is notified that it has been corrected and he/she then verifies that the </a:t>
            </a:r>
            <a:r>
              <a:rPr lang="en-US" u="sng" dirty="0"/>
              <a:t>correct</a:t>
            </a:r>
            <a:r>
              <a:rPr lang="en-US" dirty="0"/>
              <a:t> hazard has been </a:t>
            </a:r>
            <a:r>
              <a:rPr lang="en-US" u="sng" dirty="0"/>
              <a:t>properly</a:t>
            </a:r>
            <a:r>
              <a:rPr lang="en-US" dirty="0"/>
              <a:t> corrected (follow through or what I call the full circle effect).  If all is found to be satisfactory, the tag and cone are then removed from the area.</a:t>
            </a:r>
          </a:p>
        </p:txBody>
      </p:sp>
      <p:pic>
        <p:nvPicPr>
          <p:cNvPr id="7" name="Picture 6">
            <a:extLst>
              <a:ext uri="{FF2B5EF4-FFF2-40B4-BE49-F238E27FC236}">
                <a16:creationId xmlns:a16="http://schemas.microsoft.com/office/drawing/2014/main" id="{E3FA2BF2-3DEC-474C-D186-B0FC1D638BD2}"/>
              </a:ext>
            </a:extLst>
          </p:cNvPr>
          <p:cNvPicPr>
            <a:picLocks noChangeAspect="1"/>
          </p:cNvPicPr>
          <p:nvPr/>
        </p:nvPicPr>
        <p:blipFill>
          <a:blip r:embed="rId6"/>
          <a:stretch>
            <a:fillRect/>
          </a:stretch>
        </p:blipFill>
        <p:spPr>
          <a:xfrm>
            <a:off x="7743826" y="2418170"/>
            <a:ext cx="3057143" cy="2295238"/>
          </a:xfrm>
          <a:prstGeom prst="rect">
            <a:avLst/>
          </a:prstGeom>
        </p:spPr>
      </p:pic>
    </p:spTree>
    <p:extLst>
      <p:ext uri="{BB962C8B-B14F-4D97-AF65-F5344CB8AC3E}">
        <p14:creationId xmlns:p14="http://schemas.microsoft.com/office/powerpoint/2010/main" val="1955882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99C9-C726-1451-1F93-89C1EF36474D}"/>
              </a:ext>
            </a:extLst>
          </p:cNvPr>
          <p:cNvSpPr>
            <a:spLocks noGrp="1"/>
          </p:cNvSpPr>
          <p:nvPr>
            <p:ph type="title"/>
          </p:nvPr>
        </p:nvSpPr>
        <p:spPr/>
        <p:txBody>
          <a:bodyPr/>
          <a:lstStyle/>
          <a:p>
            <a:r>
              <a:rPr lang="en-US" dirty="0"/>
              <a:t>Cone and tag Method used on the surface </a:t>
            </a:r>
          </a:p>
        </p:txBody>
      </p:sp>
      <p:sp>
        <p:nvSpPr>
          <p:cNvPr id="3" name="Content Placeholder 2">
            <a:extLst>
              <a:ext uri="{FF2B5EF4-FFF2-40B4-BE49-F238E27FC236}">
                <a16:creationId xmlns:a16="http://schemas.microsoft.com/office/drawing/2014/main" id="{AF46BECB-9915-AF29-F1FD-C544BE4693D8}"/>
              </a:ext>
            </a:extLst>
          </p:cNvPr>
          <p:cNvSpPr>
            <a:spLocks noGrp="1"/>
          </p:cNvSpPr>
          <p:nvPr>
            <p:ph idx="1"/>
          </p:nvPr>
        </p:nvSpPr>
        <p:spPr/>
        <p:txBody>
          <a:bodyPr/>
          <a:lstStyle/>
          <a:p>
            <a:r>
              <a:rPr lang="en-US" dirty="0"/>
              <a:t>The process started in the underground mine, and over time was adopted throughout the entire operation. </a:t>
            </a:r>
          </a:p>
          <a:p>
            <a:r>
              <a:rPr lang="en-US" dirty="0"/>
              <a:t>Cones or caution tape are used in the surface crushing plant to signify hazards </a:t>
            </a:r>
          </a:p>
        </p:txBody>
      </p:sp>
    </p:spTree>
    <p:extLst>
      <p:ext uri="{BB962C8B-B14F-4D97-AF65-F5344CB8AC3E}">
        <p14:creationId xmlns:p14="http://schemas.microsoft.com/office/powerpoint/2010/main" val="327006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E8C38CA9157E4FB6767E17523504B5" ma:contentTypeVersion="17" ma:contentTypeDescription="Create a new document." ma:contentTypeScope="" ma:versionID="254bca7e0d2770de3ecb928d7a2385b6">
  <xsd:schema xmlns:xsd="http://www.w3.org/2001/XMLSchema" xmlns:xs="http://www.w3.org/2001/XMLSchema" xmlns:p="http://schemas.microsoft.com/office/2006/metadata/properties" xmlns:ns2="1205cc22-9eae-493f-9ef9-96e492b8b3eb" xmlns:ns3="683b3cdd-1e6d-4ba2-9675-f500e2e4251e" targetNamespace="http://schemas.microsoft.com/office/2006/metadata/properties" ma:root="true" ma:fieldsID="080cafa9a49edb5c2503a467314dbf6c" ns2:_="" ns3:_="">
    <xsd:import namespace="1205cc22-9eae-493f-9ef9-96e492b8b3eb"/>
    <xsd:import namespace="683b3cdd-1e6d-4ba2-9675-f500e2e425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5cc22-9eae-493f-9ef9-96e492b8b3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fb79df-dd99-4662-be01-49607f337d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3b3cdd-1e6d-4ba2-9675-f500e2e425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4b5f4c-6787-4385-b70d-da2626e312cd}" ma:internalName="TaxCatchAll" ma:showField="CatchAllData" ma:web="683b3cdd-1e6d-4ba2-9675-f500e2e425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3b3cdd-1e6d-4ba2-9675-f500e2e4251e" xsi:nil="true"/>
    <lcf76f155ced4ddcb4097134ff3c332f xmlns="1205cc22-9eae-493f-9ef9-96e492b8b3e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F42E07-AE90-40BF-9A75-03B2D6CA68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05cc22-9eae-493f-9ef9-96e492b8b3eb"/>
    <ds:schemaRef ds:uri="683b3cdd-1e6d-4ba2-9675-f500e2e425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4C483C-7E97-4561-9FF7-2351A711ADA8}">
  <ds:schemaRef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1205cc22-9eae-493f-9ef9-96e492b8b3eb"/>
    <ds:schemaRef ds:uri="http://purl.org/dc/dcmitype/"/>
    <ds:schemaRef ds:uri="http://schemas.microsoft.com/office/infopath/2007/PartnerControls"/>
    <ds:schemaRef ds:uri="683b3cdd-1e6d-4ba2-9675-f500e2e4251e"/>
    <ds:schemaRef ds:uri="http://purl.org/dc/terms/"/>
  </ds:schemaRefs>
</ds:datastoreItem>
</file>

<file path=customXml/itemProps3.xml><?xml version="1.0" encoding="utf-8"?>
<ds:datastoreItem xmlns:ds="http://schemas.openxmlformats.org/officeDocument/2006/customXml" ds:itemID="{22C5A151-A0D0-403D-BABE-B19322B6C1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482</TotalTime>
  <Words>643</Words>
  <Application>Microsoft Office PowerPoint</Application>
  <PresentationFormat>Widescreen</PresentationFormat>
  <Paragraphs>45</Paragraphs>
  <Slides>15</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 Cen MT</vt:lpstr>
      <vt:lpstr>Circuit</vt:lpstr>
      <vt:lpstr>PowerPoint Presentation</vt:lpstr>
      <vt:lpstr>Workplace Exams  </vt:lpstr>
      <vt:lpstr>Communication is the key to success </vt:lpstr>
      <vt:lpstr>Discovering a hazard</vt:lpstr>
      <vt:lpstr>Identifying the Hazard</vt:lpstr>
      <vt:lpstr>Hazard is Removed</vt:lpstr>
      <vt:lpstr>After the Hazard is Corrected</vt:lpstr>
      <vt:lpstr>After the Hazard is Corrected</vt:lpstr>
      <vt:lpstr>Cone and tag Method used on the surface </vt:lpstr>
      <vt:lpstr>Surface Hazard </vt:lpstr>
      <vt:lpstr>Surface Hazard </vt:lpstr>
      <vt:lpstr>Completed Workplace Exam  </vt:lpstr>
      <vt:lpstr>Cone and Tag Method Impact </vt:lpstr>
      <vt:lpstr>Cone and Tag Method</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Frontier Materials</dc:title>
  <dc:creator>Subke, Austin L.</dc:creator>
  <cp:lastModifiedBy>Subke, Austin L.</cp:lastModifiedBy>
  <cp:revision>13</cp:revision>
  <dcterms:created xsi:type="dcterms:W3CDTF">2023-01-12T21:51:26Z</dcterms:created>
  <dcterms:modified xsi:type="dcterms:W3CDTF">2023-12-04T17:43:01Z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0x010100E3E8C38CA9157E4FB6767E17523504B5</vt:lpwstr>
  </property>
  <property fmtid="{D5CDD505-2E9C-101B-9397-08002B2CF9AE}" pid="3" name="MediaServiceImageTags">
    <vt:lpwstr/>
  </property>
</Properties>
</file>