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E5FF"/>
    <a:srgbClr val="CCFFFF"/>
    <a:srgbClr val="CC00CC"/>
    <a:srgbClr val="3192E3"/>
    <a:srgbClr val="56A6E8"/>
    <a:srgbClr val="A5BBE3"/>
    <a:srgbClr val="006699"/>
    <a:srgbClr val="FFCCFF"/>
    <a:srgbClr val="990099"/>
    <a:srgbClr val="FF2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B5C6-3D6F-6188-86FE-79D055F83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C8B3C-D496-DC82-ACC7-48D048E48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2DC36-8A5A-9C63-E21C-49ADD4F5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A5626-CFD3-285B-04F8-3C451B15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2183D-6A9A-6691-499B-409176FC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0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BF04-1339-3F3B-5556-9C6CAC8D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E0672-63A3-25CF-8335-E0164BC92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7C57-DC56-2261-1E1A-FE655309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3CE0A-2117-2734-16FC-80D458E5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FF2A0-267E-4F1A-E11E-FD38F0703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77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2C8B6-4D57-980B-C933-FEA4CB290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8549A-5D1F-70F4-FE95-51104DE34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41F66-06F4-1FA9-E498-49CF8C55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04D1E-4A28-6535-95D0-18631281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7F4F5-15A3-735E-FA7C-577AA14C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1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3237-2DDF-546E-543F-49C189A3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D258B-CE97-FECF-40B6-02EF740D8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6707B-F9DB-5360-439F-3FEF0DD8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3083C-1F63-9326-091F-E4FF5DAD8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FA827-7F35-2831-663B-7E00451D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01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AE30F-38EF-B0B3-2B3F-637441FF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7EC82-389D-04D3-D5C4-4F5AA30F6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C2BD7-696A-923A-3D82-C8655014C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9FC9-8BC4-D4EC-C998-8572CF5E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A277B-614B-D0BD-E9EC-6F476319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85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A906-40DC-8384-64B5-333673BE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0CF89-66B0-CF98-A33E-2CBE5EAD1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C1799-B8A0-82A4-EB26-6D5EE4DA9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009C2-EB07-7CA3-D944-B16E8F02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4C041-AABD-783C-8D84-7EF1C4D0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84660-5F30-6534-98D7-59301510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B4CA-7926-00F9-27C0-A7FE64FB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18530-ED3C-D179-B8DD-EFDBC9B91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5496E-817F-6B95-72DA-2A0621FF1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0893D-3D07-8BC2-CFC4-3824CE2D1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6B886-2426-5C61-6DDB-0F9058CC2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088B12-685C-768C-3C04-57BE38037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815305-9B27-1B30-09AF-023D2D3F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460C3-93C2-718D-285F-F66C9ADB8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71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86B75-1C92-8CF1-2BF4-45BAC0C3F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303BC-9AD6-B81E-E5B0-FC493D7ED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63BC8-A0AE-864A-73DB-889078AD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0A3EC-CD1B-42B8-1418-2B5E1E60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1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1E0E1-6CD1-337D-BB0C-C0B1ECFB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69D794-27EC-5BA1-E91F-A9FFE297E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5F90D-B48D-7D5D-43B1-82A5EDFB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4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B7CC-7599-8213-D85D-EC5D5B42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03B52-62D7-1652-62A7-831D2298E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480A5-603F-13DF-586E-384B8050D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8655A-65B7-8365-7939-750B9F46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2CD59-0A31-0FFC-8BC6-FDDF98C2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605F-5F2C-8953-5E6B-B967D359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49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FA7E6-E21E-1B69-C55D-C4D6A393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D8C22-BF44-512D-195C-29E0450B84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5E702-B0AD-BB81-261A-CD4608B89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1D63F-148A-221F-475D-ED8FC608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6136D-09F2-4B67-00FE-25B99D4B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A2A48-374E-1F86-AF27-3D928116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79E3B9-1662-298D-D9A8-0058ED5C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4B0D7-2BA6-8AAF-F689-EBEA3FAAE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66228-6C71-BC6A-8074-A3B9F5AE9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D8810-DD7C-4443-A2E3-6038CE3DCBC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989B4-964D-0035-8EAE-093C6B92F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9DC6E-3B3D-BCBF-C2A7-6D811F34E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643A3-B249-4383-9A8D-7C3F21C50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3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F651A7-B4DE-C541-9492-E02B76370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3" y="137247"/>
            <a:ext cx="12022354" cy="6620830"/>
          </a:xfrm>
          <a:prstGeom prst="rect">
            <a:avLst/>
          </a:prstGeom>
          <a:ln w="25400">
            <a:solidFill>
              <a:srgbClr val="3192E3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3935E1-E79F-E560-4588-1609E28E4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364883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Use your Team’s Untapped Talent and Hidden Strengths</a:t>
            </a:r>
          </a:p>
        </p:txBody>
      </p:sp>
      <p:pic>
        <p:nvPicPr>
          <p:cNvPr id="7" name="Picture 6" descr="A round sign with a map and rocks&#10;&#10;Description automatically generated">
            <a:extLst>
              <a:ext uri="{FF2B5EF4-FFF2-40B4-BE49-F238E27FC236}">
                <a16:creationId xmlns:a16="http://schemas.microsoft.com/office/drawing/2014/main" id="{9318C061-7888-589D-C57F-835E79AF2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57" y="640245"/>
            <a:ext cx="2565085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87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36F037FE-AB14-2E60-F2C7-FD7727EE4B40}"/>
              </a:ext>
            </a:extLst>
          </p:cNvPr>
          <p:cNvSpPr/>
          <p:nvPr/>
        </p:nvSpPr>
        <p:spPr>
          <a:xfrm>
            <a:off x="0" y="291247"/>
            <a:ext cx="11934093" cy="6533662"/>
          </a:xfrm>
          <a:prstGeom prst="rect">
            <a:avLst/>
          </a:prstGeom>
          <a:ln w="984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B6677-E0F2-B5D5-CF59-4EF9983A0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369" y="2239383"/>
            <a:ext cx="3198636" cy="4262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AC3B09-A4AE-FC68-76E2-81944A19E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26" y="715617"/>
            <a:ext cx="4204721" cy="3155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B90266-9278-D0EA-337E-96901E05A916}"/>
              </a:ext>
            </a:extLst>
          </p:cNvPr>
          <p:cNvSpPr txBox="1"/>
          <p:nvPr/>
        </p:nvSpPr>
        <p:spPr>
          <a:xfrm>
            <a:off x="5420139" y="376621"/>
            <a:ext cx="4996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Panel Host: Anne Leslie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President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Raimonde Drilling Corporation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Addison, Illinois</a:t>
            </a:r>
          </a:p>
          <a:p>
            <a:r>
              <a:rPr lang="en-US" sz="1800" dirty="0">
                <a:solidFill>
                  <a:srgbClr val="1F497D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Certified:  WBE / DBE / WOSB </a:t>
            </a:r>
            <a:r>
              <a:rPr lang="en-US" sz="1800" dirty="0">
                <a:solidFill>
                  <a:srgbClr val="1F497D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30E5D-6241-F158-D8E3-B14DB7347480}"/>
              </a:ext>
            </a:extLst>
          </p:cNvPr>
          <p:cNvSpPr txBox="1"/>
          <p:nvPr/>
        </p:nvSpPr>
        <p:spPr>
          <a:xfrm>
            <a:off x="722400" y="4193691"/>
            <a:ext cx="7261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Generation Owner of Raimonde Drilling (52 years in business)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 years in drilling service across the United States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Roles in sales, book-keeping, accounting, maintenance, and field work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IAAP Board of Director for 25 years as Associate Director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MOM</a:t>
            </a:r>
          </a:p>
          <a:p>
            <a:endParaRPr lang="en-US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90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741C97-767C-58ED-6156-EAC0BD8AF944}"/>
              </a:ext>
            </a:extLst>
          </p:cNvPr>
          <p:cNvSpPr/>
          <p:nvPr/>
        </p:nvSpPr>
        <p:spPr>
          <a:xfrm>
            <a:off x="148492" y="164123"/>
            <a:ext cx="11934093" cy="6533662"/>
          </a:xfrm>
          <a:prstGeom prst="rect">
            <a:avLst/>
          </a:prstGeom>
          <a:ln w="952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0F6B9-7953-1804-B794-C5072DE96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383" y="715617"/>
            <a:ext cx="2507265" cy="3341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7BF9C0-C6A0-569A-C2CF-D63DF272E407}"/>
              </a:ext>
            </a:extLst>
          </p:cNvPr>
          <p:cNvSpPr txBox="1"/>
          <p:nvPr/>
        </p:nvSpPr>
        <p:spPr>
          <a:xfrm>
            <a:off x="5043320" y="782876"/>
            <a:ext cx="49960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Maryann Macklin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Macklin Inc.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IAAP Board Member</a:t>
            </a:r>
          </a:p>
          <a:p>
            <a:r>
              <a:rPr lang="en-US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DC46D-690B-8518-429B-7D0570E21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206" y="701775"/>
            <a:ext cx="2338859" cy="3116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0F8BFA-AC02-AA3E-B611-0DF4D4F7B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066" y="2877705"/>
            <a:ext cx="2698323" cy="3595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434840-BA7D-808E-16A3-7002659FB066}"/>
              </a:ext>
            </a:extLst>
          </p:cNvPr>
          <p:cNvSpPr txBox="1"/>
          <p:nvPr/>
        </p:nvSpPr>
        <p:spPr>
          <a:xfrm>
            <a:off x="156118" y="3985443"/>
            <a:ext cx="706529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Grew up in small town playing ( and later working) at family quarries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Circled back to family company after career in International Finance and Marketing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President of Macklin Incorporated – over 30 years in th</a:t>
            </a:r>
            <a:r>
              <a:rPr lang="en-US" sz="14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industry</a:t>
            </a:r>
            <a:endParaRPr lang="en-US" sz="1400" kern="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Outside interests: travel and commercial pilot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Goal to lead, inspire an</a:t>
            </a: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14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give back to industry near and dear to my heart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4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7678BCCA-10BC-CC19-2B99-A6589287C255}"/>
              </a:ext>
            </a:extLst>
          </p:cNvPr>
          <p:cNvSpPr/>
          <p:nvPr/>
        </p:nvSpPr>
        <p:spPr>
          <a:xfrm>
            <a:off x="128952" y="162169"/>
            <a:ext cx="11934093" cy="6533662"/>
          </a:xfrm>
          <a:prstGeom prst="rect">
            <a:avLst/>
          </a:prstGeom>
          <a:ln w="952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BF9C0-C6A0-569A-C2CF-D63DF272E407}"/>
              </a:ext>
            </a:extLst>
          </p:cNvPr>
          <p:cNvSpPr txBox="1"/>
          <p:nvPr/>
        </p:nvSpPr>
        <p:spPr>
          <a:xfrm>
            <a:off x="6095998" y="479565"/>
            <a:ext cx="5551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Becky Kazmierski PG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Mine Engineer II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Holcim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IAAP Public Information and Education Committee Chair</a:t>
            </a:r>
          </a:p>
          <a:p>
            <a:r>
              <a:rPr lang="en-US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052D5-6CAD-9686-5F4D-489C50B21B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845" y="869528"/>
            <a:ext cx="3121592" cy="2341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81FDD1-6975-8D46-5C2D-A9152B7CF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1747" y="3030497"/>
            <a:ext cx="3769614" cy="282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24A05-CF83-8DF6-8066-6CCE2D62B0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28" y="1938976"/>
            <a:ext cx="3016273" cy="169829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7C491E6D-B86B-CC10-ED7C-402CC5C18F93}"/>
              </a:ext>
            </a:extLst>
          </p:cNvPr>
          <p:cNvSpPr txBox="1"/>
          <p:nvPr/>
        </p:nvSpPr>
        <p:spPr>
          <a:xfrm>
            <a:off x="493062" y="3843109"/>
            <a:ext cx="69713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Mining and Construction Materials Testing Industry since 1999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BS and MS in Geology and Licensed Professional Geologist in IL and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Worked as Quality Control (technician and supervisory roles) for Concrete and Aggregates; Independent PCC / HMA testing for City of Chicago DOT;  and Concrete/Aggregate Petrographer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Currently underground mine engineer for a 2 million tons/year quarry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Active PIE Member since 2004 – Committee Chairperson for over 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95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DABF697E-5DC2-8D9F-43D6-324AEE632D6A}"/>
              </a:ext>
            </a:extLst>
          </p:cNvPr>
          <p:cNvSpPr/>
          <p:nvPr/>
        </p:nvSpPr>
        <p:spPr>
          <a:xfrm>
            <a:off x="128953" y="151835"/>
            <a:ext cx="11934093" cy="6533662"/>
          </a:xfrm>
          <a:prstGeom prst="rect">
            <a:avLst/>
          </a:prstGeom>
          <a:ln w="952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491E6D-B86B-CC10-ED7C-402CC5C18F93}"/>
              </a:ext>
            </a:extLst>
          </p:cNvPr>
          <p:cNvSpPr txBox="1"/>
          <p:nvPr/>
        </p:nvSpPr>
        <p:spPr>
          <a:xfrm>
            <a:off x="588944" y="4143981"/>
            <a:ext cx="571025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 years experience in the Mining and Construction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Safety Manager for ~400 employees across 24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Certified Safety Professional and Class A CDL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Learning and self betterment enthusiast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Always willing to try something new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Enjoys hockey, soccer and being a mom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BF9C0-C6A0-569A-C2CF-D63DF272E407}"/>
              </a:ext>
            </a:extLst>
          </p:cNvPr>
          <p:cNvSpPr txBox="1"/>
          <p:nvPr/>
        </p:nvSpPr>
        <p:spPr>
          <a:xfrm>
            <a:off x="5929840" y="729852"/>
            <a:ext cx="4996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Angie Nickel, CSP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Regional Health and Safety Manager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Holcim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IAAP Safety Committee Chair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AIHA Chicago Section Secretary</a:t>
            </a:r>
          </a:p>
          <a:p>
            <a:r>
              <a:rPr lang="en-US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383AC8-EC01-9AA8-8176-1062BF6D2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3" y="726502"/>
            <a:ext cx="4475705" cy="3300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690CB8-B26E-1450-64ED-F81A9449C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839" y="2246626"/>
            <a:ext cx="4070561" cy="415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7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6F1EC99-D790-68A0-5DC1-6519F30BF98C}"/>
              </a:ext>
            </a:extLst>
          </p:cNvPr>
          <p:cNvSpPr/>
          <p:nvPr/>
        </p:nvSpPr>
        <p:spPr>
          <a:xfrm>
            <a:off x="128953" y="162169"/>
            <a:ext cx="11934093" cy="6533662"/>
          </a:xfrm>
          <a:prstGeom prst="rect">
            <a:avLst/>
          </a:prstGeom>
          <a:ln w="952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491E6D-B86B-CC10-ED7C-402CC5C18F93}"/>
              </a:ext>
            </a:extLst>
          </p:cNvPr>
          <p:cNvSpPr txBox="1"/>
          <p:nvPr/>
        </p:nvSpPr>
        <p:spPr>
          <a:xfrm>
            <a:off x="413658" y="3668486"/>
            <a:ext cx="5867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Entrepreneur, Business Owner, IAAP Sustainability Chair, Analyst</a:t>
            </a:r>
            <a:r>
              <a:rPr lang="en-US" sz="1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Farm Girl, Athlete, Student, Artist, Coach, Mother, Grandmother</a:t>
            </a:r>
          </a:p>
          <a:p>
            <a:endParaRPr lang="en-US" sz="1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been working in the construction industry for 25 years.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Sales, process, operational </a:t>
            </a: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oals: learn, collaborate, inspire, support, and rise. To encourage others that no matter what role they currently are in; that what they do is important.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each of us have an opportunity to develop a path to success.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BF9C0-C6A0-569A-C2CF-D63DF272E407}"/>
              </a:ext>
            </a:extLst>
          </p:cNvPr>
          <p:cNvSpPr txBox="1"/>
          <p:nvPr/>
        </p:nvSpPr>
        <p:spPr>
          <a:xfrm>
            <a:off x="5544634" y="699586"/>
            <a:ext cx="49960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Carolynn Kloese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Sales and Process Analyst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Ozinga Materials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IAAP Sustainability Committee Chair</a:t>
            </a:r>
          </a:p>
          <a:p>
            <a:r>
              <a:rPr lang="en-US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DBB27-4E7D-DFC0-F63A-1F8351E0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437" y="2714330"/>
            <a:ext cx="3922644" cy="2941983"/>
          </a:xfrm>
          <a:prstGeom prst="rect">
            <a:avLst/>
          </a:prstGeom>
        </p:spPr>
      </p:pic>
      <p:pic>
        <p:nvPicPr>
          <p:cNvPr id="5" name="Picture 4" descr="A person in a hat and sunglasses lying on a dirt road next to a broken vehicle&#10;&#10;Description automatically generated">
            <a:extLst>
              <a:ext uri="{FF2B5EF4-FFF2-40B4-BE49-F238E27FC236}">
                <a16:creationId xmlns:a16="http://schemas.microsoft.com/office/drawing/2014/main" id="{1265199B-B805-DDD0-8136-F2632D1BD5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1410" y="487017"/>
            <a:ext cx="3922644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C9139B04-7F28-BEC1-A6E1-FD13F28CFEC5}"/>
              </a:ext>
            </a:extLst>
          </p:cNvPr>
          <p:cNvSpPr/>
          <p:nvPr/>
        </p:nvSpPr>
        <p:spPr>
          <a:xfrm>
            <a:off x="128953" y="162169"/>
            <a:ext cx="11934093" cy="6533662"/>
          </a:xfrm>
          <a:prstGeom prst="rect">
            <a:avLst/>
          </a:prstGeom>
          <a:ln w="952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BF9C0-C6A0-569A-C2CF-D63DF272E407}"/>
              </a:ext>
            </a:extLst>
          </p:cNvPr>
          <p:cNvSpPr txBox="1"/>
          <p:nvPr/>
        </p:nvSpPr>
        <p:spPr>
          <a:xfrm>
            <a:off x="5539409" y="715617"/>
            <a:ext cx="49960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Kristina Lee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Operations Management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Vulcan Materials Company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IAAP 2023 Emerging Leader</a:t>
            </a:r>
          </a:p>
          <a:p>
            <a:r>
              <a:rPr lang="en-US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983F5-6EEB-9E97-7E23-9E7778923F85}"/>
              </a:ext>
            </a:extLst>
          </p:cNvPr>
          <p:cNvSpPr txBox="1"/>
          <p:nvPr/>
        </p:nvSpPr>
        <p:spPr>
          <a:xfrm rot="10800000" flipV="1">
            <a:off x="5127374" y="2757778"/>
            <a:ext cx="674515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Introduced to aggregates during Civil Engineering degree from Missouri S &amp; T Rolla</a:t>
            </a:r>
          </a:p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Operations Management at Vulcan for 1.5 years</a:t>
            </a:r>
          </a:p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4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Oversee crew of 25 employees over 2 shifts at an underground mine</a:t>
            </a:r>
          </a:p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4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Track financials, monitor environmental compliance, enforce safety standards</a:t>
            </a:r>
          </a:p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4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Nominated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graduated the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IAAP 2023 Emerging Leaders Program</a:t>
            </a:r>
          </a:p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4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my people, identify strengths, utilize talents.</a:t>
            </a: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Above all else, make it possible for coworkers to pursue their goals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08316-DA1B-0F27-FB10-6AFC7747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318" y="543171"/>
            <a:ext cx="3390542" cy="3390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B99F54-BF02-4BBA-0E45-6B8F46EC9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68" y="3661506"/>
            <a:ext cx="3567644" cy="26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4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165B04-399D-F6FD-6223-428DA2FF6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3" y="115537"/>
            <a:ext cx="12022354" cy="662692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C073584-432A-0FAA-93A1-196CCF987C39}"/>
              </a:ext>
            </a:extLst>
          </p:cNvPr>
          <p:cNvSpPr/>
          <p:nvPr/>
        </p:nvSpPr>
        <p:spPr>
          <a:xfrm>
            <a:off x="196187" y="185137"/>
            <a:ext cx="11799626" cy="6473571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3192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9D1A63-3D0D-12EB-F51C-8FC2D9E83B14}"/>
              </a:ext>
            </a:extLst>
          </p:cNvPr>
          <p:cNvSpPr txBox="1"/>
          <p:nvPr/>
        </p:nvSpPr>
        <p:spPr>
          <a:xfrm>
            <a:off x="2643725" y="426607"/>
            <a:ext cx="1047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Baskerville Old Face" panose="02020602080505020303" pitchFamily="18" charset="0"/>
              </a:rPr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529D3C-011D-80B7-671A-3C632F9BFA8F}"/>
              </a:ext>
            </a:extLst>
          </p:cNvPr>
          <p:cNvSpPr txBox="1"/>
          <p:nvPr/>
        </p:nvSpPr>
        <p:spPr>
          <a:xfrm>
            <a:off x="2643725" y="1794420"/>
            <a:ext cx="1047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D54E7-9454-09D2-EDA4-B8506A483B93}"/>
              </a:ext>
            </a:extLst>
          </p:cNvPr>
          <p:cNvSpPr txBox="1"/>
          <p:nvPr/>
        </p:nvSpPr>
        <p:spPr>
          <a:xfrm>
            <a:off x="2643725" y="3228563"/>
            <a:ext cx="1047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92365-5CAA-8468-0226-B3E3B2242763}"/>
              </a:ext>
            </a:extLst>
          </p:cNvPr>
          <p:cNvSpPr txBox="1"/>
          <p:nvPr/>
        </p:nvSpPr>
        <p:spPr>
          <a:xfrm>
            <a:off x="2533735" y="4612070"/>
            <a:ext cx="1047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Baskerville Old Face" panose="02020602080505020303" pitchFamily="18" charset="0"/>
              </a:rPr>
              <a:t>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0CED8-7B75-82F2-7C75-33D3BC3AC918}"/>
              </a:ext>
            </a:extLst>
          </p:cNvPr>
          <p:cNvSpPr txBox="1"/>
          <p:nvPr/>
        </p:nvSpPr>
        <p:spPr>
          <a:xfrm>
            <a:off x="3690987" y="584385"/>
            <a:ext cx="6307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Baskerville Old Face" panose="02020602080505020303" pitchFamily="18" charset="0"/>
              </a:rPr>
              <a:t>NITIATE</a:t>
            </a:r>
            <a:r>
              <a:rPr lang="en-US" sz="8000" dirty="0">
                <a:latin typeface="Baskerville Old Face" panose="02020602080505020303" pitchFamily="18" charset="0"/>
              </a:rPr>
              <a:t> </a:t>
            </a:r>
            <a:r>
              <a:rPr lang="en-US" sz="2800" dirty="0">
                <a:latin typeface="Baskerville Old Face" panose="02020602080505020303" pitchFamily="18" charset="0"/>
              </a:rPr>
              <a:t>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74814E-BB01-562C-4F37-8D93CC425F19}"/>
              </a:ext>
            </a:extLst>
          </p:cNvPr>
          <p:cNvSpPr txBox="1"/>
          <p:nvPr/>
        </p:nvSpPr>
        <p:spPr>
          <a:xfrm>
            <a:off x="3690987" y="2083744"/>
            <a:ext cx="7145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Baskerville Old Face" panose="02020602080505020303" pitchFamily="18" charset="0"/>
              </a:rPr>
              <a:t>DVOCATE </a:t>
            </a:r>
            <a:r>
              <a:rPr lang="en-US" sz="2800" dirty="0">
                <a:latin typeface="Baskerville Old Face" panose="02020602080505020303" pitchFamily="18" charset="0"/>
              </a:rPr>
              <a:t>for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EC79FC-7432-576A-2FCA-1576F953D5DB}"/>
              </a:ext>
            </a:extLst>
          </p:cNvPr>
          <p:cNvSpPr txBox="1"/>
          <p:nvPr/>
        </p:nvSpPr>
        <p:spPr>
          <a:xfrm>
            <a:off x="3800977" y="3517887"/>
            <a:ext cx="6835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Baskerville Old Face" panose="02020602080505020303" pitchFamily="18" charset="0"/>
              </a:rPr>
              <a:t>NOTHER’S </a:t>
            </a:r>
            <a:endParaRPr lang="en-US" sz="2800" dirty="0">
              <a:latin typeface="Baskerville Old Face" panose="020206020805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6D6D7-A827-46E8-9A02-72AC096E15BF}"/>
              </a:ext>
            </a:extLst>
          </p:cNvPr>
          <p:cNvSpPr txBox="1"/>
          <p:nvPr/>
        </p:nvSpPr>
        <p:spPr>
          <a:xfrm>
            <a:off x="3690987" y="4867823"/>
            <a:ext cx="572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Baskerville Old Face" panose="02020602080505020303" pitchFamily="18" charset="0"/>
              </a:rPr>
              <a:t>OTENTIAL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4C48FB-85F1-1D6A-3492-A6078A1F2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11" y="426607"/>
            <a:ext cx="1997533" cy="18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9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506</Words>
  <Application>Microsoft Office PowerPoint</Application>
  <PresentationFormat>Widescreen</PresentationFormat>
  <Paragraphs>101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Baskerville Old Face</vt:lpstr>
      <vt:lpstr>Calibri</vt:lpstr>
      <vt:lpstr>Calibri Light</vt:lpstr>
      <vt:lpstr>Symbol</vt:lpstr>
      <vt:lpstr>Wingdings</vt:lpstr>
      <vt:lpstr>Office Theme</vt:lpstr>
      <vt:lpstr>How to Use your Team’s Untapped Talent and Hidden Strengths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your Team’s Untapped Talent and Hidden Strengths</dc:title>
  <dc:creator>Kloese, Carolynn</dc:creator>
  <cp:lastModifiedBy>Kloese, Carolynn</cp:lastModifiedBy>
  <cp:revision>4</cp:revision>
  <dcterms:created xsi:type="dcterms:W3CDTF">2023-11-17T15:36:38Z</dcterms:created>
  <dcterms:modified xsi:type="dcterms:W3CDTF">2023-11-30T19:50:32Z</dcterms:modified>
</cp:coreProperties>
</file>